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3" r:id="rId1"/>
  </p:sldMasterIdLst>
  <p:notesMasterIdLst>
    <p:notesMasterId r:id="rId17"/>
  </p:notesMasterIdLst>
  <p:sldIdLst>
    <p:sldId id="256" r:id="rId2"/>
    <p:sldId id="257" r:id="rId3"/>
    <p:sldId id="264" r:id="rId4"/>
    <p:sldId id="258" r:id="rId5"/>
    <p:sldId id="266" r:id="rId6"/>
    <p:sldId id="267" r:id="rId7"/>
    <p:sldId id="269" r:id="rId8"/>
    <p:sldId id="270" r:id="rId9"/>
    <p:sldId id="271" r:id="rId10"/>
    <p:sldId id="272" r:id="rId11"/>
    <p:sldId id="273" r:id="rId12"/>
    <p:sldId id="274" r:id="rId13"/>
    <p:sldId id="278" r:id="rId14"/>
    <p:sldId id="275" r:id="rId15"/>
    <p:sldId id="277" r:id="rId16"/>
  </p:sldIdLst>
  <p:sldSz cx="18288000" cy="10287000"/>
  <p:notesSz cx="6858000" cy="9144000"/>
  <p:embeddedFontLst>
    <p:embeddedFont>
      <p:font typeface="Cambria Math" panose="02040503050406030204" pitchFamily="18" charset="0"/>
      <p:regular r:id="rId18"/>
    </p:embeddedFont>
    <p:embeddedFont>
      <p:font typeface="Oswald" panose="00000500000000000000" pitchFamily="2" charset="0"/>
      <p:regular r:id="rId19"/>
      <p:bold r:id="rId20"/>
    </p:embeddedFont>
    <p:embeddedFont>
      <p:font typeface="Raleway" pitchFamily="2" charset="0"/>
      <p:regular r:id="rId21"/>
      <p:bold r:id="rId22"/>
      <p:italic r:id="rId23"/>
      <p:boldItalic r:id="rId24"/>
    </p:embeddedFont>
    <p:embeddedFont>
      <p:font typeface="Rockwell Extra Bold" panose="02060903040505020403" pitchFamily="18" charset="0"/>
      <p:bold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D9CC"/>
    <a:srgbClr val="B0DAFF"/>
    <a:srgbClr val="AAE4B0"/>
    <a:srgbClr val="FF5050"/>
    <a:srgbClr val="FEEDD4"/>
    <a:srgbClr val="CEDDFD"/>
    <a:srgbClr val="FEFEFE"/>
    <a:srgbClr val="E2EDFF"/>
    <a:srgbClr val="C9D9FC"/>
    <a:srgbClr val="C9E5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DF18680-E054-41AD-8BC1-D1AEF772440D}" styleName="中等深淺樣式 2 - 輔色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A111915-BE36-4E01-A7E5-04B1672EAD32}" styleName="淺色樣式 2 - 輔色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348" autoAdjust="0"/>
  </p:normalViewPr>
  <p:slideViewPr>
    <p:cSldViewPr snapToGrid="0">
      <p:cViewPr varScale="1">
        <p:scale>
          <a:sx n="47" d="100"/>
          <a:sy n="47" d="100"/>
        </p:scale>
        <p:origin x="483" y="33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2" name="Google Shape;21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>
          <a:extLst>
            <a:ext uri="{FF2B5EF4-FFF2-40B4-BE49-F238E27FC236}">
              <a16:creationId xmlns:a16="http://schemas.microsoft.com/office/drawing/2014/main" id="{7E2CD326-D363-D39C-7082-1541AAB817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:notes">
            <a:extLst>
              <a:ext uri="{FF2B5EF4-FFF2-40B4-BE49-F238E27FC236}">
                <a16:creationId xmlns:a16="http://schemas.microsoft.com/office/drawing/2014/main" id="{CBA6926D-3DAE-CC01-38B6-03FBC74B8E7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03" name="Google Shape;303;p3:notes">
            <a:extLst>
              <a:ext uri="{FF2B5EF4-FFF2-40B4-BE49-F238E27FC236}">
                <a16:creationId xmlns:a16="http://schemas.microsoft.com/office/drawing/2014/main" id="{F5A216C4-B7B3-787A-BB0E-291C7421946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180721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>
          <a:extLst>
            <a:ext uri="{FF2B5EF4-FFF2-40B4-BE49-F238E27FC236}">
              <a16:creationId xmlns:a16="http://schemas.microsoft.com/office/drawing/2014/main" id="{D18FC9EC-9ED2-61AE-9290-B948527B8E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:notes">
            <a:extLst>
              <a:ext uri="{FF2B5EF4-FFF2-40B4-BE49-F238E27FC236}">
                <a16:creationId xmlns:a16="http://schemas.microsoft.com/office/drawing/2014/main" id="{CA85B8FE-6191-66E3-0EED-2EA37BC1744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03" name="Google Shape;303;p3:notes">
            <a:extLst>
              <a:ext uri="{FF2B5EF4-FFF2-40B4-BE49-F238E27FC236}">
                <a16:creationId xmlns:a16="http://schemas.microsoft.com/office/drawing/2014/main" id="{F6EACB32-9F1A-97DB-FF65-E40D0123F15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744449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>
          <a:extLst>
            <a:ext uri="{FF2B5EF4-FFF2-40B4-BE49-F238E27FC236}">
              <a16:creationId xmlns:a16="http://schemas.microsoft.com/office/drawing/2014/main" id="{564A2366-283B-D726-E027-C2C81B507F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:notes">
            <a:extLst>
              <a:ext uri="{FF2B5EF4-FFF2-40B4-BE49-F238E27FC236}">
                <a16:creationId xmlns:a16="http://schemas.microsoft.com/office/drawing/2014/main" id="{97E1DBCC-DC52-0532-A43C-52A6D43D1D7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03" name="Google Shape;303;p3:notes">
            <a:extLst>
              <a:ext uri="{FF2B5EF4-FFF2-40B4-BE49-F238E27FC236}">
                <a16:creationId xmlns:a16="http://schemas.microsoft.com/office/drawing/2014/main" id="{33E618BB-008C-25D4-45C9-ADFA034D3C8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616336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>
          <a:extLst>
            <a:ext uri="{FF2B5EF4-FFF2-40B4-BE49-F238E27FC236}">
              <a16:creationId xmlns:a16="http://schemas.microsoft.com/office/drawing/2014/main" id="{29AF90DB-26C2-8705-017B-2C62917325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:notes">
            <a:extLst>
              <a:ext uri="{FF2B5EF4-FFF2-40B4-BE49-F238E27FC236}">
                <a16:creationId xmlns:a16="http://schemas.microsoft.com/office/drawing/2014/main" id="{19E2C618-BCD7-C69D-6B94-D7F0E017926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03" name="Google Shape;303;p3:notes">
            <a:extLst>
              <a:ext uri="{FF2B5EF4-FFF2-40B4-BE49-F238E27FC236}">
                <a16:creationId xmlns:a16="http://schemas.microsoft.com/office/drawing/2014/main" id="{DA4A1626-7276-94E6-617E-9F15979115E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132625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>
          <a:extLst>
            <a:ext uri="{FF2B5EF4-FFF2-40B4-BE49-F238E27FC236}">
              <a16:creationId xmlns:a16="http://schemas.microsoft.com/office/drawing/2014/main" id="{62DE0C6C-36E9-146B-9D88-8069E7B1AC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:notes">
            <a:extLst>
              <a:ext uri="{FF2B5EF4-FFF2-40B4-BE49-F238E27FC236}">
                <a16:creationId xmlns:a16="http://schemas.microsoft.com/office/drawing/2014/main" id="{79B3B39E-FD2D-C566-BB87-69B6BEB2E90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03" name="Google Shape;303;p3:notes">
            <a:extLst>
              <a:ext uri="{FF2B5EF4-FFF2-40B4-BE49-F238E27FC236}">
                <a16:creationId xmlns:a16="http://schemas.microsoft.com/office/drawing/2014/main" id="{C993A9E8-4A31-90CE-4FD8-C138D20FD70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059432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>
          <a:extLst>
            <a:ext uri="{FF2B5EF4-FFF2-40B4-BE49-F238E27FC236}">
              <a16:creationId xmlns:a16="http://schemas.microsoft.com/office/drawing/2014/main" id="{49AE4E38-935E-9FCE-89E8-9E7FD7AA27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:notes">
            <a:extLst>
              <a:ext uri="{FF2B5EF4-FFF2-40B4-BE49-F238E27FC236}">
                <a16:creationId xmlns:a16="http://schemas.microsoft.com/office/drawing/2014/main" id="{693803EF-5EC7-CA9C-5D7A-5871FC64362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1:notes">
            <a:extLst>
              <a:ext uri="{FF2B5EF4-FFF2-40B4-BE49-F238E27FC236}">
                <a16:creationId xmlns:a16="http://schemas.microsoft.com/office/drawing/2014/main" id="{3B066038-CA64-5E2B-79EE-4B7BCE30C7C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765275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0" name="Google Shape;26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>
          <a:extLst>
            <a:ext uri="{FF2B5EF4-FFF2-40B4-BE49-F238E27FC236}">
              <a16:creationId xmlns:a16="http://schemas.microsoft.com/office/drawing/2014/main" id="{9C9642A5-01C1-04AA-C7EB-7DD83DB75D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:notes">
            <a:extLst>
              <a:ext uri="{FF2B5EF4-FFF2-40B4-BE49-F238E27FC236}">
                <a16:creationId xmlns:a16="http://schemas.microsoft.com/office/drawing/2014/main" id="{B4DA319D-FDD5-C9D4-F028-E8F32FBC788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0" name="Google Shape;260;p2:notes">
            <a:extLst>
              <a:ext uri="{FF2B5EF4-FFF2-40B4-BE49-F238E27FC236}">
                <a16:creationId xmlns:a16="http://schemas.microsoft.com/office/drawing/2014/main" id="{1CC630AC-983B-1D0C-AC88-4DBA0616E9A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849171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03" name="Google Shape;3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>
          <a:extLst>
            <a:ext uri="{FF2B5EF4-FFF2-40B4-BE49-F238E27FC236}">
              <a16:creationId xmlns:a16="http://schemas.microsoft.com/office/drawing/2014/main" id="{026413C9-2B95-7380-273F-4BAC320F26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:notes">
            <a:extLst>
              <a:ext uri="{FF2B5EF4-FFF2-40B4-BE49-F238E27FC236}">
                <a16:creationId xmlns:a16="http://schemas.microsoft.com/office/drawing/2014/main" id="{91104632-461E-542A-A3D3-421FD450611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03" name="Google Shape;303;p3:notes">
            <a:extLst>
              <a:ext uri="{FF2B5EF4-FFF2-40B4-BE49-F238E27FC236}">
                <a16:creationId xmlns:a16="http://schemas.microsoft.com/office/drawing/2014/main" id="{2DDD1434-72AB-0C3A-EFB8-E9F84F6F7CB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183858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>
          <a:extLst>
            <a:ext uri="{FF2B5EF4-FFF2-40B4-BE49-F238E27FC236}">
              <a16:creationId xmlns:a16="http://schemas.microsoft.com/office/drawing/2014/main" id="{3DF8DFBD-A845-1B0D-8147-692380390A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4:notes">
            <a:extLst>
              <a:ext uri="{FF2B5EF4-FFF2-40B4-BE49-F238E27FC236}">
                <a16:creationId xmlns:a16="http://schemas.microsoft.com/office/drawing/2014/main" id="{4A49E811-36B6-5850-F489-88296C8CE74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31" name="Google Shape;331;p4:notes">
            <a:extLst>
              <a:ext uri="{FF2B5EF4-FFF2-40B4-BE49-F238E27FC236}">
                <a16:creationId xmlns:a16="http://schemas.microsoft.com/office/drawing/2014/main" id="{18DC97A7-72CF-5E5A-B791-39ED3FB4AB8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787391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>
          <a:extLst>
            <a:ext uri="{FF2B5EF4-FFF2-40B4-BE49-F238E27FC236}">
              <a16:creationId xmlns:a16="http://schemas.microsoft.com/office/drawing/2014/main" id="{79F0312F-CEB9-9890-1295-5B73F0F710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4:notes">
            <a:extLst>
              <a:ext uri="{FF2B5EF4-FFF2-40B4-BE49-F238E27FC236}">
                <a16:creationId xmlns:a16="http://schemas.microsoft.com/office/drawing/2014/main" id="{145E2052-9769-491E-16C4-50E056064FF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31" name="Google Shape;331;p4:notes">
            <a:extLst>
              <a:ext uri="{FF2B5EF4-FFF2-40B4-BE49-F238E27FC236}">
                <a16:creationId xmlns:a16="http://schemas.microsoft.com/office/drawing/2014/main" id="{48A1250E-21DA-FC81-8138-FF212A43836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4150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>
          <a:extLst>
            <a:ext uri="{FF2B5EF4-FFF2-40B4-BE49-F238E27FC236}">
              <a16:creationId xmlns:a16="http://schemas.microsoft.com/office/drawing/2014/main" id="{26686814-B9EA-79C1-8781-AC9D72333A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4:notes">
            <a:extLst>
              <a:ext uri="{FF2B5EF4-FFF2-40B4-BE49-F238E27FC236}">
                <a16:creationId xmlns:a16="http://schemas.microsoft.com/office/drawing/2014/main" id="{CFFB7CAE-3353-6D6F-A66F-E21AD35AF4C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31" name="Google Shape;331;p4:notes">
            <a:extLst>
              <a:ext uri="{FF2B5EF4-FFF2-40B4-BE49-F238E27FC236}">
                <a16:creationId xmlns:a16="http://schemas.microsoft.com/office/drawing/2014/main" id="{608B0F20-EF3D-56F9-407C-AE3935AFD7E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158001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>
          <a:extLst>
            <a:ext uri="{FF2B5EF4-FFF2-40B4-BE49-F238E27FC236}">
              <a16:creationId xmlns:a16="http://schemas.microsoft.com/office/drawing/2014/main" id="{F5A1C92F-D503-6F3B-97BA-ABA649F827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4:notes">
            <a:extLst>
              <a:ext uri="{FF2B5EF4-FFF2-40B4-BE49-F238E27FC236}">
                <a16:creationId xmlns:a16="http://schemas.microsoft.com/office/drawing/2014/main" id="{5117AB78-0960-1CFB-70B4-94B78A6F85E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31" name="Google Shape;331;p4:notes">
            <a:extLst>
              <a:ext uri="{FF2B5EF4-FFF2-40B4-BE49-F238E27FC236}">
                <a16:creationId xmlns:a16="http://schemas.microsoft.com/office/drawing/2014/main" id="{A61F2686-BF11-777D-5877-5435D04A937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035024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26.png"/><Relationship Id="rId18" Type="http://schemas.openxmlformats.org/officeDocument/2006/relationships/image" Target="../media/image31.png"/><Relationship Id="rId3" Type="http://schemas.openxmlformats.org/officeDocument/2006/relationships/image" Target="../media/image19.png"/><Relationship Id="rId7" Type="http://schemas.openxmlformats.org/officeDocument/2006/relationships/image" Target="../media/image22.png"/><Relationship Id="rId12" Type="http://schemas.openxmlformats.org/officeDocument/2006/relationships/image" Target="../media/image25.png"/><Relationship Id="rId17" Type="http://schemas.openxmlformats.org/officeDocument/2006/relationships/image" Target="../media/image30.png"/><Relationship Id="rId2" Type="http://schemas.openxmlformats.org/officeDocument/2006/relationships/image" Target="../media/image18.png"/><Relationship Id="rId16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1.png"/><Relationship Id="rId11" Type="http://schemas.openxmlformats.org/officeDocument/2006/relationships/image" Target="../media/image24.png"/><Relationship Id="rId5" Type="http://schemas.openxmlformats.org/officeDocument/2006/relationships/image" Target="../media/image20.png"/><Relationship Id="rId15" Type="http://schemas.openxmlformats.org/officeDocument/2006/relationships/image" Target="../media/image28.png"/><Relationship Id="rId10" Type="http://schemas.openxmlformats.org/officeDocument/2006/relationships/image" Target="../media/image12.png"/><Relationship Id="rId19" Type="http://schemas.openxmlformats.org/officeDocument/2006/relationships/image" Target="../media/image32.png"/><Relationship Id="rId4" Type="http://schemas.openxmlformats.org/officeDocument/2006/relationships/image" Target="../media/image10.png"/><Relationship Id="rId9" Type="http://schemas.openxmlformats.org/officeDocument/2006/relationships/image" Target="../media/image23.png"/><Relationship Id="rId14" Type="http://schemas.openxmlformats.org/officeDocument/2006/relationships/image" Target="../media/image27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ldNum" idx="12"/>
          </p:nvPr>
        </p:nvSpPr>
        <p:spPr>
          <a:xfrm>
            <a:off x="15678150" y="947896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p11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73" name="Google Shape;173;p11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174" name="Google Shape;174;p11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75" name="Google Shape;175;p11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176" name="Google Shape;176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2" name="Google Shape;182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3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6" name="Google Shape;186;p13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187" name="Google Shape;187;p13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88" name="Google Shape;188;p1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9" name="Google Shape;189;p1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0" name="Google Shape;190;p1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4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3" name="Google Shape;193;p14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194" name="Google Shape;194;p14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95" name="Google Shape;195;p1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6" name="Google Shape;196;p1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7" name="Google Shape;197;p1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0" name="Google Shape;200;p15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1" name="Google Shape;201;p1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2" name="Google Shape;202;p1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3" name="Google Shape;203;p1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6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6" name="Google Shape;206;p16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7" name="Google Shape;207;p1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8" name="Google Shape;208;p1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9" name="Google Shape;209;p1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4">
  <p:cSld name="CUSTOM_3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>
            <a:off x="570400" y="962606"/>
            <a:ext cx="4089458" cy="4084346"/>
          </a:xfrm>
          <a:custGeom>
            <a:avLst/>
            <a:gdLst/>
            <a:ahLst/>
            <a:cxnLst/>
            <a:rect l="l" t="t" r="r" b="b"/>
            <a:pathLst>
              <a:path w="4089458" h="4084346" extrusionOk="0">
                <a:moveTo>
                  <a:pt x="0" y="0"/>
                </a:moveTo>
                <a:lnTo>
                  <a:pt x="4089458" y="0"/>
                </a:lnTo>
                <a:lnTo>
                  <a:pt x="4089458" y="4084346"/>
                </a:lnTo>
                <a:lnTo>
                  <a:pt x="0" y="408434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4" name="Google Shape;14;p3"/>
          <p:cNvSpPr/>
          <p:nvPr/>
        </p:nvSpPr>
        <p:spPr>
          <a:xfrm>
            <a:off x="2009566" y="663735"/>
            <a:ext cx="1211126" cy="1209612"/>
          </a:xfrm>
          <a:custGeom>
            <a:avLst/>
            <a:gdLst/>
            <a:ahLst/>
            <a:cxnLst/>
            <a:rect l="l" t="t" r="r" b="b"/>
            <a:pathLst>
              <a:path w="1211126" h="1209612" extrusionOk="0">
                <a:moveTo>
                  <a:pt x="0" y="0"/>
                </a:moveTo>
                <a:lnTo>
                  <a:pt x="1211126" y="0"/>
                </a:lnTo>
                <a:lnTo>
                  <a:pt x="1211126" y="1209612"/>
                </a:lnTo>
                <a:lnTo>
                  <a:pt x="0" y="12096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5" name="Google Shape;15;p3"/>
          <p:cNvSpPr/>
          <p:nvPr/>
        </p:nvSpPr>
        <p:spPr>
          <a:xfrm>
            <a:off x="7220283" y="962606"/>
            <a:ext cx="4089458" cy="4084346"/>
          </a:xfrm>
          <a:custGeom>
            <a:avLst/>
            <a:gdLst/>
            <a:ahLst/>
            <a:cxnLst/>
            <a:rect l="l" t="t" r="r" b="b"/>
            <a:pathLst>
              <a:path w="4089458" h="4084346" extrusionOk="0">
                <a:moveTo>
                  <a:pt x="0" y="0"/>
                </a:moveTo>
                <a:lnTo>
                  <a:pt x="4089458" y="0"/>
                </a:lnTo>
                <a:lnTo>
                  <a:pt x="4089458" y="4084346"/>
                </a:lnTo>
                <a:lnTo>
                  <a:pt x="0" y="408434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6" name="Google Shape;16;p3"/>
          <p:cNvSpPr/>
          <p:nvPr/>
        </p:nvSpPr>
        <p:spPr>
          <a:xfrm>
            <a:off x="8659449" y="663735"/>
            <a:ext cx="1211126" cy="1209612"/>
          </a:xfrm>
          <a:custGeom>
            <a:avLst/>
            <a:gdLst/>
            <a:ahLst/>
            <a:cxnLst/>
            <a:rect l="l" t="t" r="r" b="b"/>
            <a:pathLst>
              <a:path w="1211126" h="1209612" extrusionOk="0">
                <a:moveTo>
                  <a:pt x="0" y="0"/>
                </a:moveTo>
                <a:lnTo>
                  <a:pt x="1211126" y="0"/>
                </a:lnTo>
                <a:lnTo>
                  <a:pt x="1211126" y="1209612"/>
                </a:lnTo>
                <a:lnTo>
                  <a:pt x="0" y="12096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7" name="Google Shape;17;p3"/>
          <p:cNvSpPr/>
          <p:nvPr/>
        </p:nvSpPr>
        <p:spPr>
          <a:xfrm>
            <a:off x="13731632" y="962606"/>
            <a:ext cx="4089458" cy="4084346"/>
          </a:xfrm>
          <a:custGeom>
            <a:avLst/>
            <a:gdLst/>
            <a:ahLst/>
            <a:cxnLst/>
            <a:rect l="l" t="t" r="r" b="b"/>
            <a:pathLst>
              <a:path w="4089458" h="4084346" extrusionOk="0">
                <a:moveTo>
                  <a:pt x="0" y="0"/>
                </a:moveTo>
                <a:lnTo>
                  <a:pt x="4089458" y="0"/>
                </a:lnTo>
                <a:lnTo>
                  <a:pt x="4089458" y="4084346"/>
                </a:lnTo>
                <a:lnTo>
                  <a:pt x="0" y="408434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8" name="Google Shape;18;p3"/>
          <p:cNvSpPr/>
          <p:nvPr/>
        </p:nvSpPr>
        <p:spPr>
          <a:xfrm>
            <a:off x="15170798" y="663735"/>
            <a:ext cx="1211126" cy="1209612"/>
          </a:xfrm>
          <a:custGeom>
            <a:avLst/>
            <a:gdLst/>
            <a:ahLst/>
            <a:cxnLst/>
            <a:rect l="l" t="t" r="r" b="b"/>
            <a:pathLst>
              <a:path w="1211126" h="1209612" extrusionOk="0">
                <a:moveTo>
                  <a:pt x="0" y="0"/>
                </a:moveTo>
                <a:lnTo>
                  <a:pt x="1211126" y="0"/>
                </a:lnTo>
                <a:lnTo>
                  <a:pt x="1211126" y="1209612"/>
                </a:lnTo>
                <a:lnTo>
                  <a:pt x="0" y="12096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9" name="Google Shape;19;p3"/>
          <p:cNvSpPr/>
          <p:nvPr/>
        </p:nvSpPr>
        <p:spPr>
          <a:xfrm>
            <a:off x="10935678" y="5538919"/>
            <a:ext cx="4089458" cy="4084346"/>
          </a:xfrm>
          <a:custGeom>
            <a:avLst/>
            <a:gdLst/>
            <a:ahLst/>
            <a:cxnLst/>
            <a:rect l="l" t="t" r="r" b="b"/>
            <a:pathLst>
              <a:path w="4089458" h="4084346" extrusionOk="0">
                <a:moveTo>
                  <a:pt x="0" y="0"/>
                </a:moveTo>
                <a:lnTo>
                  <a:pt x="4089458" y="0"/>
                </a:lnTo>
                <a:lnTo>
                  <a:pt x="4089458" y="4084346"/>
                </a:lnTo>
                <a:lnTo>
                  <a:pt x="0" y="408434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0" name="Google Shape;20;p3"/>
          <p:cNvSpPr/>
          <p:nvPr/>
        </p:nvSpPr>
        <p:spPr>
          <a:xfrm>
            <a:off x="12374844" y="5240048"/>
            <a:ext cx="1211126" cy="1209612"/>
          </a:xfrm>
          <a:custGeom>
            <a:avLst/>
            <a:gdLst/>
            <a:ahLst/>
            <a:cxnLst/>
            <a:rect l="l" t="t" r="r" b="b"/>
            <a:pathLst>
              <a:path w="1211126" h="1209612" extrusionOk="0">
                <a:moveTo>
                  <a:pt x="0" y="0"/>
                </a:moveTo>
                <a:lnTo>
                  <a:pt x="1211126" y="0"/>
                </a:lnTo>
                <a:lnTo>
                  <a:pt x="1211126" y="1209612"/>
                </a:lnTo>
                <a:lnTo>
                  <a:pt x="0" y="12096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1" name="Google Shape;21;p3"/>
          <p:cNvSpPr/>
          <p:nvPr/>
        </p:nvSpPr>
        <p:spPr>
          <a:xfrm>
            <a:off x="4831902" y="5538919"/>
            <a:ext cx="4089458" cy="4084346"/>
          </a:xfrm>
          <a:custGeom>
            <a:avLst/>
            <a:gdLst/>
            <a:ahLst/>
            <a:cxnLst/>
            <a:rect l="l" t="t" r="r" b="b"/>
            <a:pathLst>
              <a:path w="4089458" h="4084346" extrusionOk="0">
                <a:moveTo>
                  <a:pt x="0" y="0"/>
                </a:moveTo>
                <a:lnTo>
                  <a:pt x="4089457" y="0"/>
                </a:lnTo>
                <a:lnTo>
                  <a:pt x="4089457" y="4084346"/>
                </a:lnTo>
                <a:lnTo>
                  <a:pt x="0" y="408434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2" name="Google Shape;22;p3"/>
          <p:cNvSpPr/>
          <p:nvPr/>
        </p:nvSpPr>
        <p:spPr>
          <a:xfrm>
            <a:off x="6271067" y="5240048"/>
            <a:ext cx="1211126" cy="1209612"/>
          </a:xfrm>
          <a:custGeom>
            <a:avLst/>
            <a:gdLst/>
            <a:ahLst/>
            <a:cxnLst/>
            <a:rect l="l" t="t" r="r" b="b"/>
            <a:pathLst>
              <a:path w="1211126" h="1209612" extrusionOk="0">
                <a:moveTo>
                  <a:pt x="0" y="0"/>
                </a:moveTo>
                <a:lnTo>
                  <a:pt x="1211127" y="0"/>
                </a:lnTo>
                <a:lnTo>
                  <a:pt x="1211127" y="1209612"/>
                </a:lnTo>
                <a:lnTo>
                  <a:pt x="0" y="12096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cxnSp>
        <p:nvCxnSpPr>
          <p:cNvPr id="23" name="Google Shape;23;p3"/>
          <p:cNvCxnSpPr/>
          <p:nvPr/>
        </p:nvCxnSpPr>
        <p:spPr>
          <a:xfrm>
            <a:off x="5193099" y="3023829"/>
            <a:ext cx="1683600" cy="0"/>
          </a:xfrm>
          <a:prstGeom prst="straightConnector1">
            <a:avLst/>
          </a:prstGeom>
          <a:noFill/>
          <a:ln w="38100" cap="flat" cmpd="sng">
            <a:solidFill>
              <a:srgbClr val="1A1716">
                <a:alpha val="9800"/>
              </a:srgbClr>
            </a:solidFill>
            <a:prstDash val="dash"/>
            <a:round/>
            <a:headEnd type="none" w="sm" len="sm"/>
            <a:tailEnd type="triangle" w="med" len="med"/>
          </a:ln>
        </p:spPr>
      </p:cxnSp>
      <p:cxnSp>
        <p:nvCxnSpPr>
          <p:cNvPr id="24" name="Google Shape;24;p3"/>
          <p:cNvCxnSpPr/>
          <p:nvPr/>
        </p:nvCxnSpPr>
        <p:spPr>
          <a:xfrm>
            <a:off x="11759144" y="2966679"/>
            <a:ext cx="1683600" cy="0"/>
          </a:xfrm>
          <a:prstGeom prst="straightConnector1">
            <a:avLst/>
          </a:prstGeom>
          <a:noFill/>
          <a:ln w="38100" cap="flat" cmpd="sng">
            <a:solidFill>
              <a:srgbClr val="1A1716">
                <a:alpha val="9800"/>
              </a:srgbClr>
            </a:solidFill>
            <a:prstDash val="dash"/>
            <a:round/>
            <a:headEnd type="none" w="sm" len="sm"/>
            <a:tailEnd type="triangle" w="med" len="med"/>
          </a:ln>
        </p:spPr>
      </p:cxnSp>
      <p:cxnSp>
        <p:nvCxnSpPr>
          <p:cNvPr id="25" name="Google Shape;25;p3"/>
          <p:cNvCxnSpPr/>
          <p:nvPr/>
        </p:nvCxnSpPr>
        <p:spPr>
          <a:xfrm rot="10800000">
            <a:off x="9063602" y="7562042"/>
            <a:ext cx="1683600" cy="0"/>
          </a:xfrm>
          <a:prstGeom prst="straightConnector1">
            <a:avLst/>
          </a:prstGeom>
          <a:noFill/>
          <a:ln w="38100" cap="flat" cmpd="sng">
            <a:solidFill>
              <a:srgbClr val="1A1716">
                <a:alpha val="9800"/>
              </a:srgbClr>
            </a:solidFill>
            <a:prstDash val="dash"/>
            <a:round/>
            <a:headEnd type="none" w="sm" len="sm"/>
            <a:tailEnd type="triangle" w="med" len="med"/>
          </a:ln>
        </p:spPr>
      </p:cxnSp>
      <p:cxnSp>
        <p:nvCxnSpPr>
          <p:cNvPr id="26" name="Google Shape;26;p3"/>
          <p:cNvCxnSpPr/>
          <p:nvPr/>
        </p:nvCxnSpPr>
        <p:spPr>
          <a:xfrm>
            <a:off x="15776361" y="5046952"/>
            <a:ext cx="0" cy="2536500"/>
          </a:xfrm>
          <a:prstGeom prst="straightConnector1">
            <a:avLst/>
          </a:prstGeom>
          <a:noFill/>
          <a:ln w="38100" cap="flat" cmpd="sng">
            <a:solidFill>
              <a:srgbClr val="1A1716">
                <a:alpha val="9800"/>
              </a:srgbClr>
            </a:solidFill>
            <a:prstDash val="dash"/>
            <a:round/>
            <a:headEnd type="none" w="sm" len="sm"/>
            <a:tailEnd type="triangle" w="med" len="med"/>
          </a:ln>
        </p:spPr>
      </p:cxnSp>
      <p:sp>
        <p:nvSpPr>
          <p:cNvPr id="27" name="Google Shape;27;p3"/>
          <p:cNvSpPr txBox="1">
            <a:spLocks noGrp="1"/>
          </p:cNvSpPr>
          <p:nvPr>
            <p:ph type="body" idx="1"/>
          </p:nvPr>
        </p:nvSpPr>
        <p:spPr>
          <a:xfrm>
            <a:off x="853150" y="7176300"/>
            <a:ext cx="3806700" cy="2214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>
              <a:spcBef>
                <a:spcPts val="640"/>
              </a:spcBef>
              <a:spcAft>
                <a:spcPts val="0"/>
              </a:spcAft>
              <a:buSzPts val="1600"/>
              <a:buFont typeface="Raleway"/>
              <a:buChar char="•"/>
              <a:defRPr sz="1600">
                <a:latin typeface="Raleway"/>
                <a:ea typeface="Raleway"/>
                <a:cs typeface="Raleway"/>
                <a:sym typeface="Raleway"/>
              </a:defRPr>
            </a:lvl1pPr>
            <a:lvl2pPr marL="914400" lvl="1" indent="-330200">
              <a:spcBef>
                <a:spcPts val="560"/>
              </a:spcBef>
              <a:spcAft>
                <a:spcPts val="0"/>
              </a:spcAft>
              <a:buSzPts val="1600"/>
              <a:buChar char="–"/>
              <a:defRPr/>
            </a:lvl2pPr>
            <a:lvl3pPr marL="1371600" lvl="2" indent="-330200">
              <a:spcBef>
                <a:spcPts val="480"/>
              </a:spcBef>
              <a:spcAft>
                <a:spcPts val="0"/>
              </a:spcAft>
              <a:buSzPts val="1600"/>
              <a:buChar char="•"/>
              <a:defRPr/>
            </a:lvl3pPr>
            <a:lvl4pPr marL="1828800" lvl="3" indent="-330200">
              <a:spcBef>
                <a:spcPts val="400"/>
              </a:spcBef>
              <a:spcAft>
                <a:spcPts val="0"/>
              </a:spcAft>
              <a:buSzPts val="1600"/>
              <a:buChar char="–"/>
              <a:defRPr/>
            </a:lvl4pPr>
            <a:lvl5pPr marL="2286000" lvl="4" indent="-330200">
              <a:spcBef>
                <a:spcPts val="400"/>
              </a:spcBef>
              <a:spcAft>
                <a:spcPts val="0"/>
              </a:spcAft>
              <a:buSzPts val="1600"/>
              <a:buChar char="»"/>
              <a:defRPr/>
            </a:lvl5pPr>
            <a:lvl6pPr marL="2743200" lvl="5" indent="-330200">
              <a:spcBef>
                <a:spcPts val="400"/>
              </a:spcBef>
              <a:spcAft>
                <a:spcPts val="0"/>
              </a:spcAft>
              <a:buSzPts val="1600"/>
              <a:buChar char="•"/>
              <a:defRPr/>
            </a:lvl6pPr>
            <a:lvl7pPr marL="3200400" lvl="6" indent="-330200">
              <a:spcBef>
                <a:spcPts val="400"/>
              </a:spcBef>
              <a:spcAft>
                <a:spcPts val="0"/>
              </a:spcAft>
              <a:buSzPts val="1600"/>
              <a:buChar char="•"/>
              <a:defRPr/>
            </a:lvl7pPr>
            <a:lvl8pPr marL="3657600" lvl="7" indent="-330200">
              <a:spcBef>
                <a:spcPts val="400"/>
              </a:spcBef>
              <a:spcAft>
                <a:spcPts val="0"/>
              </a:spcAft>
              <a:buSzPts val="1600"/>
              <a:buChar char="•"/>
              <a:defRPr/>
            </a:lvl8pPr>
            <a:lvl9pPr marL="4114800" lvl="8" indent="-330200">
              <a:spcBef>
                <a:spcPts val="400"/>
              </a:spcBef>
              <a:spcAft>
                <a:spcPts val="0"/>
              </a:spcAft>
              <a:buSzPts val="1600"/>
              <a:buChar char="•"/>
              <a:defRPr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title"/>
          </p:nvPr>
        </p:nvSpPr>
        <p:spPr>
          <a:xfrm>
            <a:off x="869550" y="6011425"/>
            <a:ext cx="3790200" cy="968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subTitle" idx="2"/>
          </p:nvPr>
        </p:nvSpPr>
        <p:spPr>
          <a:xfrm>
            <a:off x="1245175" y="2024575"/>
            <a:ext cx="2739900" cy="459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SzPts val="2700"/>
              <a:buNone/>
              <a:defRPr/>
            </a:lvl1pPr>
            <a:lvl2pPr lvl="1" algn="ctr">
              <a:spcBef>
                <a:spcPts val="56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spcBef>
                <a:spcPts val="48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spcBef>
                <a:spcPts val="40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spcBef>
                <a:spcPts val="40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spcBef>
                <a:spcPts val="40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spcBef>
                <a:spcPts val="40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spcBef>
                <a:spcPts val="40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spcBef>
                <a:spcPts val="40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body" idx="3"/>
          </p:nvPr>
        </p:nvSpPr>
        <p:spPr>
          <a:xfrm>
            <a:off x="1245175" y="2966675"/>
            <a:ext cx="2739900" cy="1460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>
              <a:spcBef>
                <a:spcPts val="640"/>
              </a:spcBef>
              <a:spcAft>
                <a:spcPts val="0"/>
              </a:spcAft>
              <a:buSzPts val="1600"/>
              <a:buFont typeface="Raleway"/>
              <a:buChar char="•"/>
              <a:defRPr sz="1600">
                <a:latin typeface="Raleway"/>
                <a:ea typeface="Raleway"/>
                <a:cs typeface="Raleway"/>
                <a:sym typeface="Raleway"/>
              </a:defRPr>
            </a:lvl1pPr>
            <a:lvl2pPr marL="914400" lvl="1" indent="-330200">
              <a:spcBef>
                <a:spcPts val="560"/>
              </a:spcBef>
              <a:spcAft>
                <a:spcPts val="0"/>
              </a:spcAft>
              <a:buSzPts val="1600"/>
              <a:buChar char="–"/>
              <a:defRPr/>
            </a:lvl2pPr>
            <a:lvl3pPr marL="1371600" lvl="2" indent="-330200">
              <a:spcBef>
                <a:spcPts val="480"/>
              </a:spcBef>
              <a:spcAft>
                <a:spcPts val="0"/>
              </a:spcAft>
              <a:buSzPts val="1600"/>
              <a:buChar char="•"/>
              <a:defRPr/>
            </a:lvl3pPr>
            <a:lvl4pPr marL="1828800" lvl="3" indent="-330200">
              <a:spcBef>
                <a:spcPts val="400"/>
              </a:spcBef>
              <a:spcAft>
                <a:spcPts val="0"/>
              </a:spcAft>
              <a:buSzPts val="1600"/>
              <a:buChar char="–"/>
              <a:defRPr/>
            </a:lvl4pPr>
            <a:lvl5pPr marL="2286000" lvl="4" indent="-330200">
              <a:spcBef>
                <a:spcPts val="400"/>
              </a:spcBef>
              <a:spcAft>
                <a:spcPts val="0"/>
              </a:spcAft>
              <a:buSzPts val="1600"/>
              <a:buChar char="»"/>
              <a:defRPr/>
            </a:lvl5pPr>
            <a:lvl6pPr marL="2743200" lvl="5" indent="-330200">
              <a:spcBef>
                <a:spcPts val="400"/>
              </a:spcBef>
              <a:spcAft>
                <a:spcPts val="0"/>
              </a:spcAft>
              <a:buSzPts val="1600"/>
              <a:buChar char="•"/>
              <a:defRPr/>
            </a:lvl6pPr>
            <a:lvl7pPr marL="3200400" lvl="6" indent="-330200">
              <a:spcBef>
                <a:spcPts val="400"/>
              </a:spcBef>
              <a:spcAft>
                <a:spcPts val="0"/>
              </a:spcAft>
              <a:buSzPts val="1600"/>
              <a:buChar char="•"/>
              <a:defRPr/>
            </a:lvl7pPr>
            <a:lvl8pPr marL="3657600" lvl="7" indent="-330200">
              <a:spcBef>
                <a:spcPts val="400"/>
              </a:spcBef>
              <a:spcAft>
                <a:spcPts val="0"/>
              </a:spcAft>
              <a:buSzPts val="1600"/>
              <a:buChar char="•"/>
              <a:defRPr/>
            </a:lvl8pPr>
            <a:lvl9pPr marL="4114800" lvl="8" indent="-330200">
              <a:spcBef>
                <a:spcPts val="400"/>
              </a:spcBef>
              <a:spcAft>
                <a:spcPts val="0"/>
              </a:spcAft>
              <a:buSzPts val="1600"/>
              <a:buChar char="•"/>
              <a:defRPr/>
            </a:lvl9pPr>
          </a:lstStyle>
          <a:p>
            <a:endParaRPr/>
          </a:p>
        </p:txBody>
      </p:sp>
      <p:sp>
        <p:nvSpPr>
          <p:cNvPr id="31" name="Google Shape;31;p3"/>
          <p:cNvSpPr txBox="1">
            <a:spLocks noGrp="1"/>
          </p:cNvSpPr>
          <p:nvPr>
            <p:ph type="subTitle" idx="4"/>
          </p:nvPr>
        </p:nvSpPr>
        <p:spPr>
          <a:xfrm>
            <a:off x="2377225" y="1016775"/>
            <a:ext cx="475800" cy="525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640"/>
              </a:spcBef>
              <a:spcAft>
                <a:spcPts val="0"/>
              </a:spcAft>
              <a:buClr>
                <a:srgbClr val="CCEDC4"/>
              </a:buClr>
              <a:buSzPts val="3500"/>
              <a:buNone/>
              <a:defRPr sz="3500">
                <a:solidFill>
                  <a:srgbClr val="CCEDC4"/>
                </a:solidFill>
              </a:defRPr>
            </a:lvl1pPr>
            <a:lvl2pPr lvl="1">
              <a:spcBef>
                <a:spcPts val="560"/>
              </a:spcBef>
              <a:spcAft>
                <a:spcPts val="0"/>
              </a:spcAft>
              <a:buClr>
                <a:srgbClr val="CCEDC4"/>
              </a:buClr>
              <a:buSzPts val="3500"/>
              <a:buFont typeface="Oswald"/>
              <a:buNone/>
              <a:defRPr sz="3500">
                <a:solidFill>
                  <a:srgbClr val="CCEDC4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480"/>
              </a:spcBef>
              <a:spcAft>
                <a:spcPts val="0"/>
              </a:spcAft>
              <a:buClr>
                <a:srgbClr val="CCEDC4"/>
              </a:buClr>
              <a:buSzPts val="3500"/>
              <a:buFont typeface="Oswald"/>
              <a:buNone/>
              <a:defRPr sz="3500">
                <a:solidFill>
                  <a:srgbClr val="CCEDC4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400"/>
              </a:spcBef>
              <a:spcAft>
                <a:spcPts val="0"/>
              </a:spcAft>
              <a:buClr>
                <a:srgbClr val="CCEDC4"/>
              </a:buClr>
              <a:buSzPts val="3500"/>
              <a:buFont typeface="Oswald"/>
              <a:buNone/>
              <a:defRPr sz="3500">
                <a:solidFill>
                  <a:srgbClr val="CCEDC4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400"/>
              </a:spcBef>
              <a:spcAft>
                <a:spcPts val="0"/>
              </a:spcAft>
              <a:buClr>
                <a:srgbClr val="CCEDC4"/>
              </a:buClr>
              <a:buSzPts val="3500"/>
              <a:buFont typeface="Oswald"/>
              <a:buNone/>
              <a:defRPr sz="3500">
                <a:solidFill>
                  <a:srgbClr val="CCEDC4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400"/>
              </a:spcBef>
              <a:spcAft>
                <a:spcPts val="0"/>
              </a:spcAft>
              <a:buClr>
                <a:srgbClr val="CCEDC4"/>
              </a:buClr>
              <a:buSzPts val="3500"/>
              <a:buFont typeface="Oswald"/>
              <a:buNone/>
              <a:defRPr sz="3500">
                <a:solidFill>
                  <a:srgbClr val="CCEDC4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400"/>
              </a:spcBef>
              <a:spcAft>
                <a:spcPts val="0"/>
              </a:spcAft>
              <a:buClr>
                <a:srgbClr val="CCEDC4"/>
              </a:buClr>
              <a:buSzPts val="3500"/>
              <a:buFont typeface="Oswald"/>
              <a:buNone/>
              <a:defRPr sz="3500">
                <a:solidFill>
                  <a:srgbClr val="CCEDC4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400"/>
              </a:spcBef>
              <a:spcAft>
                <a:spcPts val="0"/>
              </a:spcAft>
              <a:buClr>
                <a:srgbClr val="CCEDC4"/>
              </a:buClr>
              <a:buSzPts val="3500"/>
              <a:buFont typeface="Oswald"/>
              <a:buNone/>
              <a:defRPr sz="3500">
                <a:solidFill>
                  <a:srgbClr val="CCEDC4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400"/>
              </a:spcBef>
              <a:spcAft>
                <a:spcPts val="0"/>
              </a:spcAft>
              <a:buClr>
                <a:srgbClr val="CCEDC4"/>
              </a:buClr>
              <a:buSzPts val="3500"/>
              <a:buFont typeface="Oswald"/>
              <a:buNone/>
              <a:defRPr sz="3500">
                <a:solidFill>
                  <a:srgbClr val="CCEDC4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32" name="Google Shape;32;p3"/>
          <p:cNvSpPr txBox="1">
            <a:spLocks noGrp="1"/>
          </p:cNvSpPr>
          <p:nvPr>
            <p:ph type="subTitle" idx="5"/>
          </p:nvPr>
        </p:nvSpPr>
        <p:spPr>
          <a:xfrm>
            <a:off x="7901988" y="2024575"/>
            <a:ext cx="2739900" cy="459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640"/>
              </a:spcBef>
              <a:spcAft>
                <a:spcPts val="0"/>
              </a:spcAft>
              <a:buSzPts val="2700"/>
              <a:buNone/>
              <a:defRPr/>
            </a:lvl1pPr>
            <a:lvl2pPr lvl="1" algn="ctr" rtl="0">
              <a:spcBef>
                <a:spcPts val="56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48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4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4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4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4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4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40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3"/>
          <p:cNvSpPr txBox="1">
            <a:spLocks noGrp="1"/>
          </p:cNvSpPr>
          <p:nvPr>
            <p:ph type="body" idx="6"/>
          </p:nvPr>
        </p:nvSpPr>
        <p:spPr>
          <a:xfrm>
            <a:off x="7901988" y="2966675"/>
            <a:ext cx="2739900" cy="1460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40"/>
              </a:spcBef>
              <a:spcAft>
                <a:spcPts val="0"/>
              </a:spcAft>
              <a:buSzPts val="1600"/>
              <a:buFont typeface="Raleway"/>
              <a:buChar char="•"/>
              <a:defRPr sz="1600">
                <a:latin typeface="Raleway"/>
                <a:ea typeface="Raleway"/>
                <a:cs typeface="Raleway"/>
                <a:sym typeface="Raleway"/>
              </a:defRPr>
            </a:lvl1pPr>
            <a:lvl2pPr marL="914400" lvl="1" indent="-330200" rtl="0">
              <a:spcBef>
                <a:spcPts val="560"/>
              </a:spcBef>
              <a:spcAft>
                <a:spcPts val="0"/>
              </a:spcAft>
              <a:buSzPts val="1600"/>
              <a:buChar char="–"/>
              <a:defRPr/>
            </a:lvl2pPr>
            <a:lvl3pPr marL="1371600" lvl="2" indent="-330200" rtl="0">
              <a:spcBef>
                <a:spcPts val="480"/>
              </a:spcBef>
              <a:spcAft>
                <a:spcPts val="0"/>
              </a:spcAft>
              <a:buSzPts val="1600"/>
              <a:buChar char="•"/>
              <a:defRPr/>
            </a:lvl3pPr>
            <a:lvl4pPr marL="1828800" lvl="3" indent="-330200" rtl="0">
              <a:spcBef>
                <a:spcPts val="400"/>
              </a:spcBef>
              <a:spcAft>
                <a:spcPts val="0"/>
              </a:spcAft>
              <a:buSzPts val="1600"/>
              <a:buChar char="–"/>
              <a:defRPr/>
            </a:lvl4pPr>
            <a:lvl5pPr marL="2286000" lvl="4" indent="-330200" rtl="0">
              <a:spcBef>
                <a:spcPts val="400"/>
              </a:spcBef>
              <a:spcAft>
                <a:spcPts val="0"/>
              </a:spcAft>
              <a:buSzPts val="1600"/>
              <a:buChar char="»"/>
              <a:defRPr/>
            </a:lvl5pPr>
            <a:lvl6pPr marL="2743200" lvl="5" indent="-330200" rtl="0">
              <a:spcBef>
                <a:spcPts val="400"/>
              </a:spcBef>
              <a:spcAft>
                <a:spcPts val="0"/>
              </a:spcAft>
              <a:buSzPts val="1600"/>
              <a:buChar char="•"/>
              <a:defRPr/>
            </a:lvl6pPr>
            <a:lvl7pPr marL="3200400" lvl="6" indent="-330200" rtl="0">
              <a:spcBef>
                <a:spcPts val="400"/>
              </a:spcBef>
              <a:spcAft>
                <a:spcPts val="0"/>
              </a:spcAft>
              <a:buSzPts val="1600"/>
              <a:buChar char="•"/>
              <a:defRPr/>
            </a:lvl7pPr>
            <a:lvl8pPr marL="3657600" lvl="7" indent="-330200" rtl="0">
              <a:spcBef>
                <a:spcPts val="400"/>
              </a:spcBef>
              <a:spcAft>
                <a:spcPts val="0"/>
              </a:spcAft>
              <a:buSzPts val="1600"/>
              <a:buChar char="•"/>
              <a:defRPr/>
            </a:lvl8pPr>
            <a:lvl9pPr marL="4114800" lvl="8" indent="-330200" rtl="0">
              <a:spcBef>
                <a:spcPts val="400"/>
              </a:spcBef>
              <a:spcAft>
                <a:spcPts val="0"/>
              </a:spcAft>
              <a:buSzPts val="1600"/>
              <a:buChar char="•"/>
              <a:defRPr/>
            </a:lvl9pPr>
          </a:lstStyle>
          <a:p>
            <a:endParaRPr/>
          </a:p>
        </p:txBody>
      </p:sp>
      <p:sp>
        <p:nvSpPr>
          <p:cNvPr id="34" name="Google Shape;34;p3"/>
          <p:cNvSpPr txBox="1">
            <a:spLocks noGrp="1"/>
          </p:cNvSpPr>
          <p:nvPr>
            <p:ph type="subTitle" idx="7"/>
          </p:nvPr>
        </p:nvSpPr>
        <p:spPr>
          <a:xfrm>
            <a:off x="9034038" y="1016775"/>
            <a:ext cx="475800" cy="525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640"/>
              </a:spcBef>
              <a:spcAft>
                <a:spcPts val="0"/>
              </a:spcAft>
              <a:buClr>
                <a:srgbClr val="E6D9CC"/>
              </a:buClr>
              <a:buSzPts val="3500"/>
              <a:buNone/>
              <a:defRPr sz="3500">
                <a:solidFill>
                  <a:srgbClr val="E6D9CC"/>
                </a:solidFill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Clr>
                <a:srgbClr val="CCEDC4"/>
              </a:buClr>
              <a:buSzPts val="3500"/>
              <a:buFont typeface="Oswald"/>
              <a:buNone/>
              <a:defRPr sz="3500">
                <a:solidFill>
                  <a:srgbClr val="CCEDC4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480"/>
              </a:spcBef>
              <a:spcAft>
                <a:spcPts val="0"/>
              </a:spcAft>
              <a:buClr>
                <a:srgbClr val="CCEDC4"/>
              </a:buClr>
              <a:buSzPts val="3500"/>
              <a:buFont typeface="Oswald"/>
              <a:buNone/>
              <a:defRPr sz="3500">
                <a:solidFill>
                  <a:srgbClr val="CCEDC4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400"/>
              </a:spcBef>
              <a:spcAft>
                <a:spcPts val="0"/>
              </a:spcAft>
              <a:buClr>
                <a:srgbClr val="CCEDC4"/>
              </a:buClr>
              <a:buSzPts val="3500"/>
              <a:buFont typeface="Oswald"/>
              <a:buNone/>
              <a:defRPr sz="3500">
                <a:solidFill>
                  <a:srgbClr val="CCEDC4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400"/>
              </a:spcBef>
              <a:spcAft>
                <a:spcPts val="0"/>
              </a:spcAft>
              <a:buClr>
                <a:srgbClr val="CCEDC4"/>
              </a:buClr>
              <a:buSzPts val="3500"/>
              <a:buFont typeface="Oswald"/>
              <a:buNone/>
              <a:defRPr sz="3500">
                <a:solidFill>
                  <a:srgbClr val="CCEDC4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400"/>
              </a:spcBef>
              <a:spcAft>
                <a:spcPts val="0"/>
              </a:spcAft>
              <a:buClr>
                <a:srgbClr val="CCEDC4"/>
              </a:buClr>
              <a:buSzPts val="3500"/>
              <a:buFont typeface="Oswald"/>
              <a:buNone/>
              <a:defRPr sz="3500">
                <a:solidFill>
                  <a:srgbClr val="CCEDC4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400"/>
              </a:spcBef>
              <a:spcAft>
                <a:spcPts val="0"/>
              </a:spcAft>
              <a:buClr>
                <a:srgbClr val="CCEDC4"/>
              </a:buClr>
              <a:buSzPts val="3500"/>
              <a:buFont typeface="Oswald"/>
              <a:buNone/>
              <a:defRPr sz="3500">
                <a:solidFill>
                  <a:srgbClr val="CCEDC4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400"/>
              </a:spcBef>
              <a:spcAft>
                <a:spcPts val="0"/>
              </a:spcAft>
              <a:buClr>
                <a:srgbClr val="CCEDC4"/>
              </a:buClr>
              <a:buSzPts val="3500"/>
              <a:buFont typeface="Oswald"/>
              <a:buNone/>
              <a:defRPr sz="3500">
                <a:solidFill>
                  <a:srgbClr val="CCEDC4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400"/>
              </a:spcBef>
              <a:spcAft>
                <a:spcPts val="0"/>
              </a:spcAft>
              <a:buClr>
                <a:srgbClr val="CCEDC4"/>
              </a:buClr>
              <a:buSzPts val="3500"/>
              <a:buFont typeface="Oswald"/>
              <a:buNone/>
              <a:defRPr sz="3500">
                <a:solidFill>
                  <a:srgbClr val="CCEDC4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35" name="Google Shape;35;p3"/>
          <p:cNvSpPr txBox="1">
            <a:spLocks noGrp="1"/>
          </p:cNvSpPr>
          <p:nvPr>
            <p:ph type="subTitle" idx="8"/>
          </p:nvPr>
        </p:nvSpPr>
        <p:spPr>
          <a:xfrm>
            <a:off x="14406400" y="1970400"/>
            <a:ext cx="2739900" cy="459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640"/>
              </a:spcBef>
              <a:spcAft>
                <a:spcPts val="0"/>
              </a:spcAft>
              <a:buSzPts val="2700"/>
              <a:buNone/>
              <a:defRPr/>
            </a:lvl1pPr>
            <a:lvl2pPr lvl="1" algn="ctr" rtl="0">
              <a:spcBef>
                <a:spcPts val="56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48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4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4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4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4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4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40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3"/>
          <p:cNvSpPr txBox="1">
            <a:spLocks noGrp="1"/>
          </p:cNvSpPr>
          <p:nvPr>
            <p:ph type="body" idx="9"/>
          </p:nvPr>
        </p:nvSpPr>
        <p:spPr>
          <a:xfrm>
            <a:off x="14406400" y="2912500"/>
            <a:ext cx="2739900" cy="1460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40"/>
              </a:spcBef>
              <a:spcAft>
                <a:spcPts val="0"/>
              </a:spcAft>
              <a:buSzPts val="1600"/>
              <a:buFont typeface="Raleway"/>
              <a:buChar char="•"/>
              <a:defRPr sz="1600">
                <a:latin typeface="Raleway"/>
                <a:ea typeface="Raleway"/>
                <a:cs typeface="Raleway"/>
                <a:sym typeface="Raleway"/>
              </a:defRPr>
            </a:lvl1pPr>
            <a:lvl2pPr marL="914400" lvl="1" indent="-330200" rtl="0">
              <a:spcBef>
                <a:spcPts val="560"/>
              </a:spcBef>
              <a:spcAft>
                <a:spcPts val="0"/>
              </a:spcAft>
              <a:buSzPts val="1600"/>
              <a:buChar char="–"/>
              <a:defRPr/>
            </a:lvl2pPr>
            <a:lvl3pPr marL="1371600" lvl="2" indent="-330200" rtl="0">
              <a:spcBef>
                <a:spcPts val="480"/>
              </a:spcBef>
              <a:spcAft>
                <a:spcPts val="0"/>
              </a:spcAft>
              <a:buSzPts val="1600"/>
              <a:buChar char="•"/>
              <a:defRPr/>
            </a:lvl3pPr>
            <a:lvl4pPr marL="1828800" lvl="3" indent="-330200" rtl="0">
              <a:spcBef>
                <a:spcPts val="400"/>
              </a:spcBef>
              <a:spcAft>
                <a:spcPts val="0"/>
              </a:spcAft>
              <a:buSzPts val="1600"/>
              <a:buChar char="–"/>
              <a:defRPr/>
            </a:lvl4pPr>
            <a:lvl5pPr marL="2286000" lvl="4" indent="-330200" rtl="0">
              <a:spcBef>
                <a:spcPts val="400"/>
              </a:spcBef>
              <a:spcAft>
                <a:spcPts val="0"/>
              </a:spcAft>
              <a:buSzPts val="1600"/>
              <a:buChar char="»"/>
              <a:defRPr/>
            </a:lvl5pPr>
            <a:lvl6pPr marL="2743200" lvl="5" indent="-330200" rtl="0">
              <a:spcBef>
                <a:spcPts val="400"/>
              </a:spcBef>
              <a:spcAft>
                <a:spcPts val="0"/>
              </a:spcAft>
              <a:buSzPts val="1600"/>
              <a:buChar char="•"/>
              <a:defRPr/>
            </a:lvl6pPr>
            <a:lvl7pPr marL="3200400" lvl="6" indent="-330200" rtl="0">
              <a:spcBef>
                <a:spcPts val="400"/>
              </a:spcBef>
              <a:spcAft>
                <a:spcPts val="0"/>
              </a:spcAft>
              <a:buSzPts val="1600"/>
              <a:buChar char="•"/>
              <a:defRPr/>
            </a:lvl7pPr>
            <a:lvl8pPr marL="3657600" lvl="7" indent="-330200" rtl="0">
              <a:spcBef>
                <a:spcPts val="400"/>
              </a:spcBef>
              <a:spcAft>
                <a:spcPts val="0"/>
              </a:spcAft>
              <a:buSzPts val="1600"/>
              <a:buChar char="•"/>
              <a:defRPr/>
            </a:lvl8pPr>
            <a:lvl9pPr marL="4114800" lvl="8" indent="-330200" rtl="0">
              <a:spcBef>
                <a:spcPts val="400"/>
              </a:spcBef>
              <a:spcAft>
                <a:spcPts val="0"/>
              </a:spcAft>
              <a:buSzPts val="16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3"/>
          <p:cNvSpPr txBox="1">
            <a:spLocks noGrp="1"/>
          </p:cNvSpPr>
          <p:nvPr>
            <p:ph type="subTitle" idx="13"/>
          </p:nvPr>
        </p:nvSpPr>
        <p:spPr>
          <a:xfrm>
            <a:off x="15538450" y="962600"/>
            <a:ext cx="475800" cy="525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640"/>
              </a:spcBef>
              <a:spcAft>
                <a:spcPts val="0"/>
              </a:spcAft>
              <a:buClr>
                <a:srgbClr val="C9D9FC"/>
              </a:buClr>
              <a:buSzPts val="3500"/>
              <a:buNone/>
              <a:defRPr sz="3500">
                <a:solidFill>
                  <a:srgbClr val="C9D9FC"/>
                </a:solidFill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Clr>
                <a:srgbClr val="CCEDC4"/>
              </a:buClr>
              <a:buSzPts val="3500"/>
              <a:buFont typeface="Oswald"/>
              <a:buNone/>
              <a:defRPr sz="3500">
                <a:solidFill>
                  <a:srgbClr val="CCEDC4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480"/>
              </a:spcBef>
              <a:spcAft>
                <a:spcPts val="0"/>
              </a:spcAft>
              <a:buClr>
                <a:srgbClr val="CCEDC4"/>
              </a:buClr>
              <a:buSzPts val="3500"/>
              <a:buFont typeface="Oswald"/>
              <a:buNone/>
              <a:defRPr sz="3500">
                <a:solidFill>
                  <a:srgbClr val="CCEDC4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400"/>
              </a:spcBef>
              <a:spcAft>
                <a:spcPts val="0"/>
              </a:spcAft>
              <a:buClr>
                <a:srgbClr val="CCEDC4"/>
              </a:buClr>
              <a:buSzPts val="3500"/>
              <a:buFont typeface="Oswald"/>
              <a:buNone/>
              <a:defRPr sz="3500">
                <a:solidFill>
                  <a:srgbClr val="CCEDC4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400"/>
              </a:spcBef>
              <a:spcAft>
                <a:spcPts val="0"/>
              </a:spcAft>
              <a:buClr>
                <a:srgbClr val="CCEDC4"/>
              </a:buClr>
              <a:buSzPts val="3500"/>
              <a:buFont typeface="Oswald"/>
              <a:buNone/>
              <a:defRPr sz="3500">
                <a:solidFill>
                  <a:srgbClr val="CCEDC4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400"/>
              </a:spcBef>
              <a:spcAft>
                <a:spcPts val="0"/>
              </a:spcAft>
              <a:buClr>
                <a:srgbClr val="CCEDC4"/>
              </a:buClr>
              <a:buSzPts val="3500"/>
              <a:buFont typeface="Oswald"/>
              <a:buNone/>
              <a:defRPr sz="3500">
                <a:solidFill>
                  <a:srgbClr val="CCEDC4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400"/>
              </a:spcBef>
              <a:spcAft>
                <a:spcPts val="0"/>
              </a:spcAft>
              <a:buClr>
                <a:srgbClr val="CCEDC4"/>
              </a:buClr>
              <a:buSzPts val="3500"/>
              <a:buFont typeface="Oswald"/>
              <a:buNone/>
              <a:defRPr sz="3500">
                <a:solidFill>
                  <a:srgbClr val="CCEDC4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400"/>
              </a:spcBef>
              <a:spcAft>
                <a:spcPts val="0"/>
              </a:spcAft>
              <a:buClr>
                <a:srgbClr val="CCEDC4"/>
              </a:buClr>
              <a:buSzPts val="3500"/>
              <a:buFont typeface="Oswald"/>
              <a:buNone/>
              <a:defRPr sz="3500">
                <a:solidFill>
                  <a:srgbClr val="CCEDC4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400"/>
              </a:spcBef>
              <a:spcAft>
                <a:spcPts val="0"/>
              </a:spcAft>
              <a:buClr>
                <a:srgbClr val="CCEDC4"/>
              </a:buClr>
              <a:buSzPts val="3500"/>
              <a:buFont typeface="Oswald"/>
              <a:buNone/>
              <a:defRPr sz="3500">
                <a:solidFill>
                  <a:srgbClr val="CCEDC4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38" name="Google Shape;38;p3"/>
          <p:cNvSpPr txBox="1">
            <a:spLocks noGrp="1"/>
          </p:cNvSpPr>
          <p:nvPr>
            <p:ph type="subTitle" idx="14"/>
          </p:nvPr>
        </p:nvSpPr>
        <p:spPr>
          <a:xfrm>
            <a:off x="11610450" y="6607650"/>
            <a:ext cx="2739900" cy="459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640"/>
              </a:spcBef>
              <a:spcAft>
                <a:spcPts val="0"/>
              </a:spcAft>
              <a:buSzPts val="2700"/>
              <a:buNone/>
              <a:defRPr/>
            </a:lvl1pPr>
            <a:lvl2pPr lvl="1" algn="ctr" rtl="0">
              <a:spcBef>
                <a:spcPts val="56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48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4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4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4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4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4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40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3"/>
          <p:cNvSpPr txBox="1">
            <a:spLocks noGrp="1"/>
          </p:cNvSpPr>
          <p:nvPr>
            <p:ph type="body" idx="15"/>
          </p:nvPr>
        </p:nvSpPr>
        <p:spPr>
          <a:xfrm>
            <a:off x="11610450" y="7549750"/>
            <a:ext cx="2739900" cy="1460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40"/>
              </a:spcBef>
              <a:spcAft>
                <a:spcPts val="0"/>
              </a:spcAft>
              <a:buSzPts val="1600"/>
              <a:buFont typeface="Raleway"/>
              <a:buChar char="•"/>
              <a:defRPr sz="1600">
                <a:latin typeface="Raleway"/>
                <a:ea typeface="Raleway"/>
                <a:cs typeface="Raleway"/>
                <a:sym typeface="Raleway"/>
              </a:defRPr>
            </a:lvl1pPr>
            <a:lvl2pPr marL="914400" lvl="1" indent="-330200" rtl="0">
              <a:spcBef>
                <a:spcPts val="560"/>
              </a:spcBef>
              <a:spcAft>
                <a:spcPts val="0"/>
              </a:spcAft>
              <a:buSzPts val="1600"/>
              <a:buChar char="–"/>
              <a:defRPr/>
            </a:lvl2pPr>
            <a:lvl3pPr marL="1371600" lvl="2" indent="-330200" rtl="0">
              <a:spcBef>
                <a:spcPts val="480"/>
              </a:spcBef>
              <a:spcAft>
                <a:spcPts val="0"/>
              </a:spcAft>
              <a:buSzPts val="1600"/>
              <a:buChar char="•"/>
              <a:defRPr/>
            </a:lvl3pPr>
            <a:lvl4pPr marL="1828800" lvl="3" indent="-330200" rtl="0">
              <a:spcBef>
                <a:spcPts val="400"/>
              </a:spcBef>
              <a:spcAft>
                <a:spcPts val="0"/>
              </a:spcAft>
              <a:buSzPts val="1600"/>
              <a:buChar char="–"/>
              <a:defRPr/>
            </a:lvl4pPr>
            <a:lvl5pPr marL="2286000" lvl="4" indent="-330200" rtl="0">
              <a:spcBef>
                <a:spcPts val="400"/>
              </a:spcBef>
              <a:spcAft>
                <a:spcPts val="0"/>
              </a:spcAft>
              <a:buSzPts val="1600"/>
              <a:buChar char="»"/>
              <a:defRPr/>
            </a:lvl5pPr>
            <a:lvl6pPr marL="2743200" lvl="5" indent="-330200" rtl="0">
              <a:spcBef>
                <a:spcPts val="400"/>
              </a:spcBef>
              <a:spcAft>
                <a:spcPts val="0"/>
              </a:spcAft>
              <a:buSzPts val="1600"/>
              <a:buChar char="•"/>
              <a:defRPr/>
            </a:lvl6pPr>
            <a:lvl7pPr marL="3200400" lvl="6" indent="-330200" rtl="0">
              <a:spcBef>
                <a:spcPts val="400"/>
              </a:spcBef>
              <a:spcAft>
                <a:spcPts val="0"/>
              </a:spcAft>
              <a:buSzPts val="1600"/>
              <a:buChar char="•"/>
              <a:defRPr/>
            </a:lvl7pPr>
            <a:lvl8pPr marL="3657600" lvl="7" indent="-330200" rtl="0">
              <a:spcBef>
                <a:spcPts val="400"/>
              </a:spcBef>
              <a:spcAft>
                <a:spcPts val="0"/>
              </a:spcAft>
              <a:buSzPts val="1600"/>
              <a:buChar char="•"/>
              <a:defRPr/>
            </a:lvl8pPr>
            <a:lvl9pPr marL="4114800" lvl="8" indent="-330200" rtl="0">
              <a:spcBef>
                <a:spcPts val="400"/>
              </a:spcBef>
              <a:spcAft>
                <a:spcPts val="0"/>
              </a:spcAft>
              <a:buSzPts val="16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ubTitle" idx="16"/>
          </p:nvPr>
        </p:nvSpPr>
        <p:spPr>
          <a:xfrm>
            <a:off x="12742500" y="5599850"/>
            <a:ext cx="475800" cy="525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640"/>
              </a:spcBef>
              <a:spcAft>
                <a:spcPts val="0"/>
              </a:spcAft>
              <a:buClr>
                <a:srgbClr val="F1CFDC"/>
              </a:buClr>
              <a:buSzPts val="3500"/>
              <a:buNone/>
              <a:defRPr sz="3500">
                <a:solidFill>
                  <a:srgbClr val="F1CFDC"/>
                </a:solidFill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Clr>
                <a:srgbClr val="CCEDC4"/>
              </a:buClr>
              <a:buSzPts val="3500"/>
              <a:buFont typeface="Oswald"/>
              <a:buNone/>
              <a:defRPr sz="3500">
                <a:solidFill>
                  <a:srgbClr val="CCEDC4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480"/>
              </a:spcBef>
              <a:spcAft>
                <a:spcPts val="0"/>
              </a:spcAft>
              <a:buClr>
                <a:srgbClr val="CCEDC4"/>
              </a:buClr>
              <a:buSzPts val="3500"/>
              <a:buFont typeface="Oswald"/>
              <a:buNone/>
              <a:defRPr sz="3500">
                <a:solidFill>
                  <a:srgbClr val="CCEDC4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400"/>
              </a:spcBef>
              <a:spcAft>
                <a:spcPts val="0"/>
              </a:spcAft>
              <a:buClr>
                <a:srgbClr val="CCEDC4"/>
              </a:buClr>
              <a:buSzPts val="3500"/>
              <a:buFont typeface="Oswald"/>
              <a:buNone/>
              <a:defRPr sz="3500">
                <a:solidFill>
                  <a:srgbClr val="CCEDC4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400"/>
              </a:spcBef>
              <a:spcAft>
                <a:spcPts val="0"/>
              </a:spcAft>
              <a:buClr>
                <a:srgbClr val="CCEDC4"/>
              </a:buClr>
              <a:buSzPts val="3500"/>
              <a:buFont typeface="Oswald"/>
              <a:buNone/>
              <a:defRPr sz="3500">
                <a:solidFill>
                  <a:srgbClr val="CCEDC4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400"/>
              </a:spcBef>
              <a:spcAft>
                <a:spcPts val="0"/>
              </a:spcAft>
              <a:buClr>
                <a:srgbClr val="CCEDC4"/>
              </a:buClr>
              <a:buSzPts val="3500"/>
              <a:buFont typeface="Oswald"/>
              <a:buNone/>
              <a:defRPr sz="3500">
                <a:solidFill>
                  <a:srgbClr val="CCEDC4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400"/>
              </a:spcBef>
              <a:spcAft>
                <a:spcPts val="0"/>
              </a:spcAft>
              <a:buClr>
                <a:srgbClr val="CCEDC4"/>
              </a:buClr>
              <a:buSzPts val="3500"/>
              <a:buFont typeface="Oswald"/>
              <a:buNone/>
              <a:defRPr sz="3500">
                <a:solidFill>
                  <a:srgbClr val="CCEDC4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400"/>
              </a:spcBef>
              <a:spcAft>
                <a:spcPts val="0"/>
              </a:spcAft>
              <a:buClr>
                <a:srgbClr val="CCEDC4"/>
              </a:buClr>
              <a:buSzPts val="3500"/>
              <a:buFont typeface="Oswald"/>
              <a:buNone/>
              <a:defRPr sz="3500">
                <a:solidFill>
                  <a:srgbClr val="CCEDC4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400"/>
              </a:spcBef>
              <a:spcAft>
                <a:spcPts val="0"/>
              </a:spcAft>
              <a:buClr>
                <a:srgbClr val="CCEDC4"/>
              </a:buClr>
              <a:buSzPts val="3500"/>
              <a:buFont typeface="Oswald"/>
              <a:buNone/>
              <a:defRPr sz="3500">
                <a:solidFill>
                  <a:srgbClr val="CCEDC4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41" name="Google Shape;41;p3"/>
          <p:cNvSpPr txBox="1">
            <a:spLocks noGrp="1"/>
          </p:cNvSpPr>
          <p:nvPr>
            <p:ph type="subTitle" idx="17"/>
          </p:nvPr>
        </p:nvSpPr>
        <p:spPr>
          <a:xfrm>
            <a:off x="5491775" y="6607650"/>
            <a:ext cx="2739900" cy="459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640"/>
              </a:spcBef>
              <a:spcAft>
                <a:spcPts val="0"/>
              </a:spcAft>
              <a:buSzPts val="2700"/>
              <a:buNone/>
              <a:defRPr/>
            </a:lvl1pPr>
            <a:lvl2pPr lvl="1" algn="ctr" rtl="0">
              <a:spcBef>
                <a:spcPts val="56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48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40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40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40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40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40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40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3"/>
          <p:cNvSpPr txBox="1">
            <a:spLocks noGrp="1"/>
          </p:cNvSpPr>
          <p:nvPr>
            <p:ph type="body" idx="18"/>
          </p:nvPr>
        </p:nvSpPr>
        <p:spPr>
          <a:xfrm>
            <a:off x="5491775" y="7549750"/>
            <a:ext cx="2739900" cy="1460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40"/>
              </a:spcBef>
              <a:spcAft>
                <a:spcPts val="0"/>
              </a:spcAft>
              <a:buSzPts val="1600"/>
              <a:buFont typeface="Raleway"/>
              <a:buChar char="•"/>
              <a:defRPr sz="1600">
                <a:latin typeface="Raleway"/>
                <a:ea typeface="Raleway"/>
                <a:cs typeface="Raleway"/>
                <a:sym typeface="Raleway"/>
              </a:defRPr>
            </a:lvl1pPr>
            <a:lvl2pPr marL="914400" lvl="1" indent="-330200" rtl="0">
              <a:spcBef>
                <a:spcPts val="560"/>
              </a:spcBef>
              <a:spcAft>
                <a:spcPts val="0"/>
              </a:spcAft>
              <a:buSzPts val="1600"/>
              <a:buChar char="–"/>
              <a:defRPr/>
            </a:lvl2pPr>
            <a:lvl3pPr marL="1371600" lvl="2" indent="-330200" rtl="0">
              <a:spcBef>
                <a:spcPts val="480"/>
              </a:spcBef>
              <a:spcAft>
                <a:spcPts val="0"/>
              </a:spcAft>
              <a:buSzPts val="1600"/>
              <a:buChar char="•"/>
              <a:defRPr/>
            </a:lvl3pPr>
            <a:lvl4pPr marL="1828800" lvl="3" indent="-330200" rtl="0">
              <a:spcBef>
                <a:spcPts val="400"/>
              </a:spcBef>
              <a:spcAft>
                <a:spcPts val="0"/>
              </a:spcAft>
              <a:buSzPts val="1600"/>
              <a:buChar char="–"/>
              <a:defRPr/>
            </a:lvl4pPr>
            <a:lvl5pPr marL="2286000" lvl="4" indent="-330200" rtl="0">
              <a:spcBef>
                <a:spcPts val="400"/>
              </a:spcBef>
              <a:spcAft>
                <a:spcPts val="0"/>
              </a:spcAft>
              <a:buSzPts val="1600"/>
              <a:buChar char="»"/>
              <a:defRPr/>
            </a:lvl5pPr>
            <a:lvl6pPr marL="2743200" lvl="5" indent="-330200" rtl="0">
              <a:spcBef>
                <a:spcPts val="400"/>
              </a:spcBef>
              <a:spcAft>
                <a:spcPts val="0"/>
              </a:spcAft>
              <a:buSzPts val="1600"/>
              <a:buChar char="•"/>
              <a:defRPr/>
            </a:lvl6pPr>
            <a:lvl7pPr marL="3200400" lvl="6" indent="-330200" rtl="0">
              <a:spcBef>
                <a:spcPts val="400"/>
              </a:spcBef>
              <a:spcAft>
                <a:spcPts val="0"/>
              </a:spcAft>
              <a:buSzPts val="1600"/>
              <a:buChar char="•"/>
              <a:defRPr/>
            </a:lvl7pPr>
            <a:lvl8pPr marL="3657600" lvl="7" indent="-330200" rtl="0">
              <a:spcBef>
                <a:spcPts val="400"/>
              </a:spcBef>
              <a:spcAft>
                <a:spcPts val="0"/>
              </a:spcAft>
              <a:buSzPts val="1600"/>
              <a:buChar char="•"/>
              <a:defRPr/>
            </a:lvl8pPr>
            <a:lvl9pPr marL="4114800" lvl="8" indent="-330200" rtl="0">
              <a:spcBef>
                <a:spcPts val="400"/>
              </a:spcBef>
              <a:spcAft>
                <a:spcPts val="0"/>
              </a:spcAft>
              <a:buSzPts val="1600"/>
              <a:buChar char="•"/>
              <a:defRPr/>
            </a:lvl9pPr>
          </a:lstStyle>
          <a:p>
            <a:endParaRPr/>
          </a:p>
        </p:txBody>
      </p:sp>
      <p:sp>
        <p:nvSpPr>
          <p:cNvPr id="43" name="Google Shape;43;p3"/>
          <p:cNvSpPr txBox="1">
            <a:spLocks noGrp="1"/>
          </p:cNvSpPr>
          <p:nvPr>
            <p:ph type="subTitle" idx="19"/>
          </p:nvPr>
        </p:nvSpPr>
        <p:spPr>
          <a:xfrm>
            <a:off x="6623825" y="5599850"/>
            <a:ext cx="475800" cy="525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640"/>
              </a:spcBef>
              <a:spcAft>
                <a:spcPts val="0"/>
              </a:spcAft>
              <a:buClr>
                <a:srgbClr val="D8CFFB"/>
              </a:buClr>
              <a:buSzPts val="3500"/>
              <a:buNone/>
              <a:defRPr sz="3500">
                <a:solidFill>
                  <a:srgbClr val="D8CFFB"/>
                </a:solidFill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Clr>
                <a:srgbClr val="CCEDC4"/>
              </a:buClr>
              <a:buSzPts val="3500"/>
              <a:buFont typeface="Oswald"/>
              <a:buNone/>
              <a:defRPr sz="3500">
                <a:solidFill>
                  <a:srgbClr val="CCEDC4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480"/>
              </a:spcBef>
              <a:spcAft>
                <a:spcPts val="0"/>
              </a:spcAft>
              <a:buClr>
                <a:srgbClr val="CCEDC4"/>
              </a:buClr>
              <a:buSzPts val="3500"/>
              <a:buFont typeface="Oswald"/>
              <a:buNone/>
              <a:defRPr sz="3500">
                <a:solidFill>
                  <a:srgbClr val="CCEDC4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400"/>
              </a:spcBef>
              <a:spcAft>
                <a:spcPts val="0"/>
              </a:spcAft>
              <a:buClr>
                <a:srgbClr val="CCEDC4"/>
              </a:buClr>
              <a:buSzPts val="3500"/>
              <a:buFont typeface="Oswald"/>
              <a:buNone/>
              <a:defRPr sz="3500">
                <a:solidFill>
                  <a:srgbClr val="CCEDC4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400"/>
              </a:spcBef>
              <a:spcAft>
                <a:spcPts val="0"/>
              </a:spcAft>
              <a:buClr>
                <a:srgbClr val="CCEDC4"/>
              </a:buClr>
              <a:buSzPts val="3500"/>
              <a:buFont typeface="Oswald"/>
              <a:buNone/>
              <a:defRPr sz="3500">
                <a:solidFill>
                  <a:srgbClr val="CCEDC4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400"/>
              </a:spcBef>
              <a:spcAft>
                <a:spcPts val="0"/>
              </a:spcAft>
              <a:buClr>
                <a:srgbClr val="CCEDC4"/>
              </a:buClr>
              <a:buSzPts val="3500"/>
              <a:buFont typeface="Oswald"/>
              <a:buNone/>
              <a:defRPr sz="3500">
                <a:solidFill>
                  <a:srgbClr val="CCEDC4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400"/>
              </a:spcBef>
              <a:spcAft>
                <a:spcPts val="0"/>
              </a:spcAft>
              <a:buClr>
                <a:srgbClr val="CCEDC4"/>
              </a:buClr>
              <a:buSzPts val="3500"/>
              <a:buFont typeface="Oswald"/>
              <a:buNone/>
              <a:defRPr sz="3500">
                <a:solidFill>
                  <a:srgbClr val="CCEDC4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400"/>
              </a:spcBef>
              <a:spcAft>
                <a:spcPts val="0"/>
              </a:spcAft>
              <a:buClr>
                <a:srgbClr val="CCEDC4"/>
              </a:buClr>
              <a:buSzPts val="3500"/>
              <a:buFont typeface="Oswald"/>
              <a:buNone/>
              <a:defRPr sz="3500">
                <a:solidFill>
                  <a:srgbClr val="CCEDC4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400"/>
              </a:spcBef>
              <a:spcAft>
                <a:spcPts val="0"/>
              </a:spcAft>
              <a:buClr>
                <a:srgbClr val="CCEDC4"/>
              </a:buClr>
              <a:buSzPts val="3500"/>
              <a:buFont typeface="Oswald"/>
              <a:buNone/>
              <a:defRPr sz="3500">
                <a:solidFill>
                  <a:srgbClr val="CCEDC4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3">
  <p:cSld name="CUSTOM_2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59858" y="810550"/>
            <a:ext cx="4416134" cy="8826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8256" y="1399125"/>
            <a:ext cx="3898100" cy="782084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7" name="Google Shape;47;p4"/>
          <p:cNvCxnSpPr/>
          <p:nvPr/>
        </p:nvCxnSpPr>
        <p:spPr>
          <a:xfrm rot="10800000" flipH="1">
            <a:off x="955418" y="3002639"/>
            <a:ext cx="4017900" cy="2998500"/>
          </a:xfrm>
          <a:prstGeom prst="straightConnector1">
            <a:avLst/>
          </a:prstGeom>
          <a:noFill/>
          <a:ln w="409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8" name="Google Shape;48;p4"/>
          <p:cNvCxnSpPr/>
          <p:nvPr/>
        </p:nvCxnSpPr>
        <p:spPr>
          <a:xfrm>
            <a:off x="1113414" y="4573134"/>
            <a:ext cx="3898200" cy="2931600"/>
          </a:xfrm>
          <a:prstGeom prst="straightConnector1">
            <a:avLst/>
          </a:prstGeom>
          <a:noFill/>
          <a:ln w="409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9" name="Google Shape;49;p4"/>
          <p:cNvSpPr/>
          <p:nvPr/>
        </p:nvSpPr>
        <p:spPr>
          <a:xfrm>
            <a:off x="540776" y="4006185"/>
            <a:ext cx="2544281" cy="2541101"/>
          </a:xfrm>
          <a:custGeom>
            <a:avLst/>
            <a:gdLst/>
            <a:ahLst/>
            <a:cxnLst/>
            <a:rect l="l" t="t" r="r" b="b"/>
            <a:pathLst>
              <a:path w="2544281" h="2541101" extrusionOk="0">
                <a:moveTo>
                  <a:pt x="0" y="0"/>
                </a:moveTo>
                <a:lnTo>
                  <a:pt x="2544281" y="0"/>
                </a:lnTo>
                <a:lnTo>
                  <a:pt x="2544281" y="2541101"/>
                </a:lnTo>
                <a:lnTo>
                  <a:pt x="0" y="254110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50" name="Google Shape;50;p4"/>
          <p:cNvSpPr/>
          <p:nvPr/>
        </p:nvSpPr>
        <p:spPr>
          <a:xfrm>
            <a:off x="6953774" y="4598050"/>
            <a:ext cx="1105593" cy="1104211"/>
          </a:xfrm>
          <a:custGeom>
            <a:avLst/>
            <a:gdLst/>
            <a:ahLst/>
            <a:cxnLst/>
            <a:rect l="l" t="t" r="r" b="b"/>
            <a:pathLst>
              <a:path w="1105593" h="1104211" extrusionOk="0">
                <a:moveTo>
                  <a:pt x="0" y="0"/>
                </a:moveTo>
                <a:lnTo>
                  <a:pt x="1105593" y="0"/>
                </a:lnTo>
                <a:lnTo>
                  <a:pt x="1105593" y="1104211"/>
                </a:lnTo>
                <a:lnTo>
                  <a:pt x="0" y="110421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51" name="Google Shape;51;p4"/>
          <p:cNvSpPr/>
          <p:nvPr/>
        </p:nvSpPr>
        <p:spPr>
          <a:xfrm>
            <a:off x="5440829" y="558108"/>
            <a:ext cx="1105593" cy="1104211"/>
          </a:xfrm>
          <a:custGeom>
            <a:avLst/>
            <a:gdLst/>
            <a:ahLst/>
            <a:cxnLst/>
            <a:rect l="l" t="t" r="r" b="b"/>
            <a:pathLst>
              <a:path w="1105593" h="1104211" extrusionOk="0">
                <a:moveTo>
                  <a:pt x="0" y="0"/>
                </a:moveTo>
                <a:lnTo>
                  <a:pt x="1105593" y="0"/>
                </a:lnTo>
                <a:lnTo>
                  <a:pt x="1105593" y="1104211"/>
                </a:lnTo>
                <a:lnTo>
                  <a:pt x="0" y="110421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52" name="Google Shape;52;p4"/>
          <p:cNvSpPr/>
          <p:nvPr/>
        </p:nvSpPr>
        <p:spPr>
          <a:xfrm>
            <a:off x="5440829" y="8534845"/>
            <a:ext cx="1105593" cy="1104211"/>
          </a:xfrm>
          <a:custGeom>
            <a:avLst/>
            <a:gdLst/>
            <a:ahLst/>
            <a:cxnLst/>
            <a:rect l="l" t="t" r="r" b="b"/>
            <a:pathLst>
              <a:path w="1105593" h="1104211" extrusionOk="0">
                <a:moveTo>
                  <a:pt x="0" y="0"/>
                </a:moveTo>
                <a:lnTo>
                  <a:pt x="1105593" y="0"/>
                </a:lnTo>
                <a:lnTo>
                  <a:pt x="1105593" y="1104211"/>
                </a:lnTo>
                <a:lnTo>
                  <a:pt x="0" y="110421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</p:sp>
      <p:cxnSp>
        <p:nvCxnSpPr>
          <p:cNvPr id="53" name="Google Shape;53;p4"/>
          <p:cNvCxnSpPr/>
          <p:nvPr/>
        </p:nvCxnSpPr>
        <p:spPr>
          <a:xfrm>
            <a:off x="6546422" y="3022870"/>
            <a:ext cx="4287000" cy="0"/>
          </a:xfrm>
          <a:prstGeom prst="straightConnector1">
            <a:avLst/>
          </a:prstGeom>
          <a:noFill/>
          <a:ln w="38100" cap="flat" cmpd="sng">
            <a:solidFill>
              <a:srgbClr val="1A1716">
                <a:alpha val="9800"/>
              </a:srgbClr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54" name="Google Shape;54;p4"/>
          <p:cNvCxnSpPr/>
          <p:nvPr/>
        </p:nvCxnSpPr>
        <p:spPr>
          <a:xfrm>
            <a:off x="6546422" y="7485743"/>
            <a:ext cx="4287000" cy="0"/>
          </a:xfrm>
          <a:prstGeom prst="straightConnector1">
            <a:avLst/>
          </a:prstGeom>
          <a:noFill/>
          <a:ln w="38100" cap="flat" cmpd="sng">
            <a:solidFill>
              <a:srgbClr val="1A1716">
                <a:alpha val="9800"/>
              </a:srgbClr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55" name="Google Shape;55;p4"/>
          <p:cNvSpPr/>
          <p:nvPr/>
        </p:nvSpPr>
        <p:spPr>
          <a:xfrm>
            <a:off x="13948791" y="-2459840"/>
            <a:ext cx="6981095" cy="6879181"/>
          </a:xfrm>
          <a:custGeom>
            <a:avLst/>
            <a:gdLst/>
            <a:ahLst/>
            <a:cxnLst/>
            <a:rect l="l" t="t" r="r" b="b"/>
            <a:pathLst>
              <a:path w="6981095" h="6879181" extrusionOk="0">
                <a:moveTo>
                  <a:pt x="0" y="0"/>
                </a:moveTo>
                <a:lnTo>
                  <a:pt x="6981095" y="0"/>
                </a:lnTo>
                <a:lnTo>
                  <a:pt x="6981095" y="6879181"/>
                </a:lnTo>
                <a:lnTo>
                  <a:pt x="0" y="687918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 amt="27000"/>
            </a:blip>
            <a:stretch>
              <a:fillRect/>
            </a:stretch>
          </a:blipFill>
          <a:ln>
            <a:noFill/>
          </a:ln>
        </p:spPr>
      </p:sp>
      <p:sp>
        <p:nvSpPr>
          <p:cNvPr id="56" name="Google Shape;56;p4"/>
          <p:cNvSpPr txBox="1">
            <a:spLocks noGrp="1"/>
          </p:cNvSpPr>
          <p:nvPr>
            <p:ph type="subTitle" idx="1"/>
          </p:nvPr>
        </p:nvSpPr>
        <p:spPr>
          <a:xfrm>
            <a:off x="894163" y="4628700"/>
            <a:ext cx="1837500" cy="1361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SzPts val="3500"/>
              <a:buNone/>
              <a:defRPr sz="3500"/>
            </a:lvl1pPr>
            <a:lvl2pPr lvl="1" algn="ctr">
              <a:spcBef>
                <a:spcPts val="560"/>
              </a:spcBef>
              <a:spcAft>
                <a:spcPts val="0"/>
              </a:spcAft>
              <a:buSzPts val="3500"/>
              <a:buFont typeface="Oswald"/>
              <a:buNone/>
              <a:defRPr sz="35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SzPts val="3500"/>
              <a:buFont typeface="Oswald"/>
              <a:buNone/>
              <a:defRPr sz="35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SzPts val="3500"/>
              <a:buFont typeface="Oswald"/>
              <a:buNone/>
              <a:defRPr sz="35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SzPts val="3500"/>
              <a:buFont typeface="Oswald"/>
              <a:buNone/>
              <a:defRPr sz="35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SzPts val="3500"/>
              <a:buFont typeface="Oswald"/>
              <a:buNone/>
              <a:defRPr sz="35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SzPts val="3500"/>
              <a:buFont typeface="Oswald"/>
              <a:buNone/>
              <a:defRPr sz="35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SzPts val="3500"/>
              <a:buFont typeface="Oswald"/>
              <a:buNone/>
              <a:defRPr sz="35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SzPts val="3500"/>
              <a:buFont typeface="Oswald"/>
              <a:buNone/>
              <a:defRPr sz="35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57" name="Google Shape;57;p4"/>
          <p:cNvSpPr txBox="1">
            <a:spLocks noGrp="1"/>
          </p:cNvSpPr>
          <p:nvPr>
            <p:ph type="body" idx="2"/>
          </p:nvPr>
        </p:nvSpPr>
        <p:spPr>
          <a:xfrm>
            <a:off x="11836550" y="7095850"/>
            <a:ext cx="5578200" cy="2541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algn="r">
              <a:spcBef>
                <a:spcPts val="640"/>
              </a:spcBef>
              <a:spcAft>
                <a:spcPts val="0"/>
              </a:spcAft>
              <a:buSzPts val="1600"/>
              <a:buFont typeface="Raleway"/>
              <a:buChar char="•"/>
              <a:defRPr sz="1600">
                <a:latin typeface="Raleway"/>
                <a:ea typeface="Raleway"/>
                <a:cs typeface="Raleway"/>
                <a:sym typeface="Raleway"/>
              </a:defRPr>
            </a:lvl1pPr>
            <a:lvl2pPr marL="914400" lvl="1" indent="-330200" algn="r">
              <a:spcBef>
                <a:spcPts val="560"/>
              </a:spcBef>
              <a:spcAft>
                <a:spcPts val="0"/>
              </a:spcAft>
              <a:buSzPts val="1600"/>
              <a:buChar char="–"/>
              <a:defRPr/>
            </a:lvl2pPr>
            <a:lvl3pPr marL="1371600" lvl="2" indent="-330200" algn="r">
              <a:spcBef>
                <a:spcPts val="480"/>
              </a:spcBef>
              <a:spcAft>
                <a:spcPts val="0"/>
              </a:spcAft>
              <a:buSzPts val="1600"/>
              <a:buChar char="•"/>
              <a:defRPr/>
            </a:lvl3pPr>
            <a:lvl4pPr marL="1828800" lvl="3" indent="-330200" algn="r">
              <a:spcBef>
                <a:spcPts val="400"/>
              </a:spcBef>
              <a:spcAft>
                <a:spcPts val="0"/>
              </a:spcAft>
              <a:buSzPts val="1600"/>
              <a:buChar char="–"/>
              <a:defRPr/>
            </a:lvl4pPr>
            <a:lvl5pPr marL="2286000" lvl="4" indent="-330200" algn="r">
              <a:spcBef>
                <a:spcPts val="400"/>
              </a:spcBef>
              <a:spcAft>
                <a:spcPts val="0"/>
              </a:spcAft>
              <a:buSzPts val="1600"/>
              <a:buChar char="»"/>
              <a:defRPr/>
            </a:lvl5pPr>
            <a:lvl6pPr marL="2743200" lvl="5" indent="-330200" algn="r">
              <a:spcBef>
                <a:spcPts val="400"/>
              </a:spcBef>
              <a:spcAft>
                <a:spcPts val="0"/>
              </a:spcAft>
              <a:buSzPts val="1600"/>
              <a:buChar char="•"/>
              <a:defRPr/>
            </a:lvl6pPr>
            <a:lvl7pPr marL="3200400" lvl="6" indent="-330200" algn="r">
              <a:spcBef>
                <a:spcPts val="400"/>
              </a:spcBef>
              <a:spcAft>
                <a:spcPts val="0"/>
              </a:spcAft>
              <a:buSzPts val="1600"/>
              <a:buChar char="•"/>
              <a:defRPr/>
            </a:lvl7pPr>
            <a:lvl8pPr marL="3657600" lvl="7" indent="-330200" algn="r">
              <a:spcBef>
                <a:spcPts val="400"/>
              </a:spcBef>
              <a:spcAft>
                <a:spcPts val="0"/>
              </a:spcAft>
              <a:buSzPts val="1600"/>
              <a:buChar char="•"/>
              <a:defRPr/>
            </a:lvl8pPr>
            <a:lvl9pPr marL="4114800" lvl="8" indent="-330200" algn="r">
              <a:spcBef>
                <a:spcPts val="400"/>
              </a:spcBef>
              <a:spcAft>
                <a:spcPts val="0"/>
              </a:spcAft>
              <a:buSzPts val="1600"/>
              <a:buChar char="•"/>
              <a:defRPr/>
            </a:lvl9pPr>
          </a:lstStyle>
          <a:p>
            <a:endParaRPr/>
          </a:p>
        </p:txBody>
      </p:sp>
      <p:sp>
        <p:nvSpPr>
          <p:cNvPr id="58" name="Google Shape;58;p4"/>
          <p:cNvSpPr txBox="1">
            <a:spLocks noGrp="1"/>
          </p:cNvSpPr>
          <p:nvPr>
            <p:ph type="subTitle" idx="3"/>
          </p:nvPr>
        </p:nvSpPr>
        <p:spPr>
          <a:xfrm>
            <a:off x="6743150" y="446250"/>
            <a:ext cx="3133800" cy="538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640"/>
              </a:spcBef>
              <a:spcAft>
                <a:spcPts val="0"/>
              </a:spcAft>
              <a:buClr>
                <a:srgbClr val="1A1716"/>
              </a:buClr>
              <a:buSzPts val="2700"/>
              <a:buNone/>
              <a:defRPr>
                <a:solidFill>
                  <a:srgbClr val="1A1716"/>
                </a:solidFill>
              </a:defRPr>
            </a:lvl1pPr>
            <a:lvl2pPr lvl="1">
              <a:spcBef>
                <a:spcPts val="56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48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4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4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4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4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4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40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4"/>
          <p:cNvSpPr txBox="1">
            <a:spLocks noGrp="1"/>
          </p:cNvSpPr>
          <p:nvPr>
            <p:ph type="body" idx="4"/>
          </p:nvPr>
        </p:nvSpPr>
        <p:spPr>
          <a:xfrm>
            <a:off x="6735050" y="1168150"/>
            <a:ext cx="3150000" cy="76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>
              <a:spcBef>
                <a:spcPts val="640"/>
              </a:spcBef>
              <a:spcAft>
                <a:spcPts val="0"/>
              </a:spcAft>
              <a:buSzPts val="1600"/>
              <a:buFont typeface="Raleway"/>
              <a:buChar char="•"/>
              <a:defRPr sz="1600">
                <a:latin typeface="Raleway"/>
                <a:ea typeface="Raleway"/>
                <a:cs typeface="Raleway"/>
                <a:sym typeface="Raleway"/>
              </a:defRPr>
            </a:lvl1pPr>
            <a:lvl2pPr marL="914400" lvl="1" indent="-330200">
              <a:spcBef>
                <a:spcPts val="560"/>
              </a:spcBef>
              <a:spcAft>
                <a:spcPts val="0"/>
              </a:spcAft>
              <a:buSzPts val="1600"/>
              <a:buChar char="–"/>
              <a:defRPr/>
            </a:lvl2pPr>
            <a:lvl3pPr marL="1371600" lvl="2" indent="-330200">
              <a:spcBef>
                <a:spcPts val="480"/>
              </a:spcBef>
              <a:spcAft>
                <a:spcPts val="0"/>
              </a:spcAft>
              <a:buSzPts val="1600"/>
              <a:buChar char="•"/>
              <a:defRPr/>
            </a:lvl3pPr>
            <a:lvl4pPr marL="1828800" lvl="3" indent="-330200">
              <a:spcBef>
                <a:spcPts val="400"/>
              </a:spcBef>
              <a:spcAft>
                <a:spcPts val="0"/>
              </a:spcAft>
              <a:buSzPts val="1600"/>
              <a:buChar char="–"/>
              <a:defRPr/>
            </a:lvl4pPr>
            <a:lvl5pPr marL="2286000" lvl="4" indent="-330200">
              <a:spcBef>
                <a:spcPts val="400"/>
              </a:spcBef>
              <a:spcAft>
                <a:spcPts val="0"/>
              </a:spcAft>
              <a:buSzPts val="1600"/>
              <a:buChar char="»"/>
              <a:defRPr/>
            </a:lvl5pPr>
            <a:lvl6pPr marL="2743200" lvl="5" indent="-330200">
              <a:spcBef>
                <a:spcPts val="400"/>
              </a:spcBef>
              <a:spcAft>
                <a:spcPts val="0"/>
              </a:spcAft>
              <a:buSzPts val="1600"/>
              <a:buChar char="•"/>
              <a:defRPr/>
            </a:lvl6pPr>
            <a:lvl7pPr marL="3200400" lvl="6" indent="-330200">
              <a:spcBef>
                <a:spcPts val="400"/>
              </a:spcBef>
              <a:spcAft>
                <a:spcPts val="0"/>
              </a:spcAft>
              <a:buSzPts val="1600"/>
              <a:buChar char="•"/>
              <a:defRPr/>
            </a:lvl7pPr>
            <a:lvl8pPr marL="3657600" lvl="7" indent="-330200">
              <a:spcBef>
                <a:spcPts val="400"/>
              </a:spcBef>
              <a:spcAft>
                <a:spcPts val="0"/>
              </a:spcAft>
              <a:buSzPts val="1600"/>
              <a:buChar char="•"/>
              <a:defRPr/>
            </a:lvl8pPr>
            <a:lvl9pPr marL="4114800" lvl="8" indent="-330200">
              <a:spcBef>
                <a:spcPts val="400"/>
              </a:spcBef>
              <a:spcAft>
                <a:spcPts val="0"/>
              </a:spcAft>
              <a:buSzPts val="1600"/>
              <a:buChar char="•"/>
              <a:defRPr/>
            </a:lvl9pPr>
          </a:lstStyle>
          <a:p>
            <a:endParaRPr/>
          </a:p>
        </p:txBody>
      </p:sp>
      <p:sp>
        <p:nvSpPr>
          <p:cNvPr id="60" name="Google Shape;60;p4"/>
          <p:cNvSpPr txBox="1">
            <a:spLocks noGrp="1"/>
          </p:cNvSpPr>
          <p:nvPr>
            <p:ph type="subTitle" idx="5"/>
          </p:nvPr>
        </p:nvSpPr>
        <p:spPr>
          <a:xfrm>
            <a:off x="5649075" y="725463"/>
            <a:ext cx="689100" cy="76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640"/>
              </a:spcBef>
              <a:spcAft>
                <a:spcPts val="0"/>
              </a:spcAft>
              <a:buClr>
                <a:srgbClr val="C9D9FC"/>
              </a:buClr>
              <a:buSzPts val="4000"/>
              <a:buNone/>
              <a:defRPr sz="4000">
                <a:solidFill>
                  <a:srgbClr val="C9D9FC"/>
                </a:solidFill>
              </a:defRPr>
            </a:lvl1pPr>
            <a:lvl2pPr lvl="1">
              <a:spcBef>
                <a:spcPts val="560"/>
              </a:spcBef>
              <a:spcAft>
                <a:spcPts val="0"/>
              </a:spcAft>
              <a:buClr>
                <a:srgbClr val="C9D9FC"/>
              </a:buClr>
              <a:buSzPts val="4000"/>
              <a:buNone/>
              <a:defRPr sz="4000">
                <a:solidFill>
                  <a:srgbClr val="C9D9FC"/>
                </a:solidFill>
              </a:defRPr>
            </a:lvl2pPr>
            <a:lvl3pPr lvl="2">
              <a:spcBef>
                <a:spcPts val="480"/>
              </a:spcBef>
              <a:spcAft>
                <a:spcPts val="0"/>
              </a:spcAft>
              <a:buClr>
                <a:srgbClr val="C9D9FC"/>
              </a:buClr>
              <a:buSzPts val="4000"/>
              <a:buNone/>
              <a:defRPr sz="4000">
                <a:solidFill>
                  <a:srgbClr val="C9D9FC"/>
                </a:solidFill>
              </a:defRPr>
            </a:lvl3pPr>
            <a:lvl4pPr lvl="3">
              <a:spcBef>
                <a:spcPts val="400"/>
              </a:spcBef>
              <a:spcAft>
                <a:spcPts val="0"/>
              </a:spcAft>
              <a:buClr>
                <a:srgbClr val="C9D9FC"/>
              </a:buClr>
              <a:buSzPts val="4000"/>
              <a:buNone/>
              <a:defRPr sz="4000">
                <a:solidFill>
                  <a:srgbClr val="C9D9FC"/>
                </a:solidFill>
              </a:defRPr>
            </a:lvl4pPr>
            <a:lvl5pPr lvl="4">
              <a:spcBef>
                <a:spcPts val="400"/>
              </a:spcBef>
              <a:spcAft>
                <a:spcPts val="0"/>
              </a:spcAft>
              <a:buClr>
                <a:srgbClr val="C9D9FC"/>
              </a:buClr>
              <a:buSzPts val="4000"/>
              <a:buNone/>
              <a:defRPr sz="4000">
                <a:solidFill>
                  <a:srgbClr val="C9D9FC"/>
                </a:solidFill>
              </a:defRPr>
            </a:lvl5pPr>
            <a:lvl6pPr lvl="5">
              <a:spcBef>
                <a:spcPts val="400"/>
              </a:spcBef>
              <a:spcAft>
                <a:spcPts val="0"/>
              </a:spcAft>
              <a:buClr>
                <a:srgbClr val="C9D9FC"/>
              </a:buClr>
              <a:buSzPts val="4000"/>
              <a:buNone/>
              <a:defRPr sz="4000">
                <a:solidFill>
                  <a:srgbClr val="C9D9FC"/>
                </a:solidFill>
              </a:defRPr>
            </a:lvl6pPr>
            <a:lvl7pPr lvl="6">
              <a:spcBef>
                <a:spcPts val="400"/>
              </a:spcBef>
              <a:spcAft>
                <a:spcPts val="0"/>
              </a:spcAft>
              <a:buClr>
                <a:srgbClr val="C9D9FC"/>
              </a:buClr>
              <a:buSzPts val="4000"/>
              <a:buNone/>
              <a:defRPr sz="4000">
                <a:solidFill>
                  <a:srgbClr val="C9D9FC"/>
                </a:solidFill>
              </a:defRPr>
            </a:lvl7pPr>
            <a:lvl8pPr lvl="7">
              <a:spcBef>
                <a:spcPts val="400"/>
              </a:spcBef>
              <a:spcAft>
                <a:spcPts val="0"/>
              </a:spcAft>
              <a:buClr>
                <a:srgbClr val="C9D9FC"/>
              </a:buClr>
              <a:buSzPts val="4000"/>
              <a:buNone/>
              <a:defRPr sz="4000">
                <a:solidFill>
                  <a:srgbClr val="C9D9FC"/>
                </a:solidFill>
              </a:defRPr>
            </a:lvl8pPr>
            <a:lvl9pPr lvl="8">
              <a:spcBef>
                <a:spcPts val="400"/>
              </a:spcBef>
              <a:spcAft>
                <a:spcPts val="0"/>
              </a:spcAft>
              <a:buClr>
                <a:srgbClr val="C9D9FC"/>
              </a:buClr>
              <a:buSzPts val="4000"/>
              <a:buNone/>
              <a:defRPr sz="4000">
                <a:solidFill>
                  <a:srgbClr val="C9D9FC"/>
                </a:solidFill>
              </a:defRPr>
            </a:lvl9pPr>
          </a:lstStyle>
          <a:p>
            <a:endParaRPr/>
          </a:p>
        </p:txBody>
      </p:sp>
      <p:sp>
        <p:nvSpPr>
          <p:cNvPr id="61" name="Google Shape;61;p4"/>
          <p:cNvSpPr txBox="1">
            <a:spLocks noGrp="1"/>
          </p:cNvSpPr>
          <p:nvPr>
            <p:ph type="subTitle" idx="6"/>
          </p:nvPr>
        </p:nvSpPr>
        <p:spPr>
          <a:xfrm>
            <a:off x="8272488" y="4556850"/>
            <a:ext cx="3133800" cy="538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640"/>
              </a:spcBef>
              <a:spcAft>
                <a:spcPts val="0"/>
              </a:spcAft>
              <a:buClr>
                <a:srgbClr val="1A1716"/>
              </a:buClr>
              <a:buSzPts val="2700"/>
              <a:buNone/>
              <a:defRPr>
                <a:solidFill>
                  <a:srgbClr val="1A1716"/>
                </a:solidFill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48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4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4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4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4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4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40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4"/>
          <p:cNvSpPr txBox="1">
            <a:spLocks noGrp="1"/>
          </p:cNvSpPr>
          <p:nvPr>
            <p:ph type="body" idx="7"/>
          </p:nvPr>
        </p:nvSpPr>
        <p:spPr>
          <a:xfrm>
            <a:off x="8264388" y="5278750"/>
            <a:ext cx="3150000" cy="76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40"/>
              </a:spcBef>
              <a:spcAft>
                <a:spcPts val="0"/>
              </a:spcAft>
              <a:buSzPts val="1600"/>
              <a:buFont typeface="Raleway"/>
              <a:buChar char="•"/>
              <a:defRPr sz="1600">
                <a:latin typeface="Raleway"/>
                <a:ea typeface="Raleway"/>
                <a:cs typeface="Raleway"/>
                <a:sym typeface="Raleway"/>
              </a:defRPr>
            </a:lvl1pPr>
            <a:lvl2pPr marL="914400" lvl="1" indent="-330200" rtl="0">
              <a:spcBef>
                <a:spcPts val="560"/>
              </a:spcBef>
              <a:spcAft>
                <a:spcPts val="0"/>
              </a:spcAft>
              <a:buSzPts val="1600"/>
              <a:buChar char="–"/>
              <a:defRPr/>
            </a:lvl2pPr>
            <a:lvl3pPr marL="1371600" lvl="2" indent="-330200" rtl="0">
              <a:spcBef>
                <a:spcPts val="480"/>
              </a:spcBef>
              <a:spcAft>
                <a:spcPts val="0"/>
              </a:spcAft>
              <a:buSzPts val="1600"/>
              <a:buChar char="•"/>
              <a:defRPr/>
            </a:lvl3pPr>
            <a:lvl4pPr marL="1828800" lvl="3" indent="-330200" rtl="0">
              <a:spcBef>
                <a:spcPts val="400"/>
              </a:spcBef>
              <a:spcAft>
                <a:spcPts val="0"/>
              </a:spcAft>
              <a:buSzPts val="1600"/>
              <a:buChar char="–"/>
              <a:defRPr/>
            </a:lvl4pPr>
            <a:lvl5pPr marL="2286000" lvl="4" indent="-330200" rtl="0">
              <a:spcBef>
                <a:spcPts val="400"/>
              </a:spcBef>
              <a:spcAft>
                <a:spcPts val="0"/>
              </a:spcAft>
              <a:buSzPts val="1600"/>
              <a:buChar char="»"/>
              <a:defRPr/>
            </a:lvl5pPr>
            <a:lvl6pPr marL="2743200" lvl="5" indent="-330200" rtl="0">
              <a:spcBef>
                <a:spcPts val="400"/>
              </a:spcBef>
              <a:spcAft>
                <a:spcPts val="0"/>
              </a:spcAft>
              <a:buSzPts val="1600"/>
              <a:buChar char="•"/>
              <a:defRPr/>
            </a:lvl6pPr>
            <a:lvl7pPr marL="3200400" lvl="6" indent="-330200" rtl="0">
              <a:spcBef>
                <a:spcPts val="400"/>
              </a:spcBef>
              <a:spcAft>
                <a:spcPts val="0"/>
              </a:spcAft>
              <a:buSzPts val="1600"/>
              <a:buChar char="•"/>
              <a:defRPr/>
            </a:lvl7pPr>
            <a:lvl8pPr marL="3657600" lvl="7" indent="-330200" rtl="0">
              <a:spcBef>
                <a:spcPts val="400"/>
              </a:spcBef>
              <a:spcAft>
                <a:spcPts val="0"/>
              </a:spcAft>
              <a:buSzPts val="1600"/>
              <a:buChar char="•"/>
              <a:defRPr/>
            </a:lvl8pPr>
            <a:lvl9pPr marL="4114800" lvl="8" indent="-330200" rtl="0">
              <a:spcBef>
                <a:spcPts val="400"/>
              </a:spcBef>
              <a:spcAft>
                <a:spcPts val="0"/>
              </a:spcAft>
              <a:buSzPts val="1600"/>
              <a:buChar char="•"/>
              <a:defRPr/>
            </a:lvl9pPr>
          </a:lstStyle>
          <a:p>
            <a:endParaRPr/>
          </a:p>
        </p:txBody>
      </p:sp>
      <p:sp>
        <p:nvSpPr>
          <p:cNvPr id="63" name="Google Shape;63;p4"/>
          <p:cNvSpPr txBox="1">
            <a:spLocks noGrp="1"/>
          </p:cNvSpPr>
          <p:nvPr>
            <p:ph type="subTitle" idx="8"/>
          </p:nvPr>
        </p:nvSpPr>
        <p:spPr>
          <a:xfrm>
            <a:off x="7178413" y="4836063"/>
            <a:ext cx="689100" cy="76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640"/>
              </a:spcBef>
              <a:spcAft>
                <a:spcPts val="0"/>
              </a:spcAft>
              <a:buClr>
                <a:srgbClr val="CCEDC4"/>
              </a:buClr>
              <a:buSzPts val="4000"/>
              <a:buNone/>
              <a:defRPr sz="4000">
                <a:solidFill>
                  <a:srgbClr val="CCEDC4"/>
                </a:solidFill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Clr>
                <a:srgbClr val="C9D9FC"/>
              </a:buClr>
              <a:buSzPts val="4000"/>
              <a:buNone/>
              <a:defRPr sz="4000">
                <a:solidFill>
                  <a:srgbClr val="C9D9FC"/>
                </a:solidFill>
              </a:defRPr>
            </a:lvl2pPr>
            <a:lvl3pPr lvl="2" rtl="0">
              <a:spcBef>
                <a:spcPts val="480"/>
              </a:spcBef>
              <a:spcAft>
                <a:spcPts val="0"/>
              </a:spcAft>
              <a:buClr>
                <a:srgbClr val="C9D9FC"/>
              </a:buClr>
              <a:buSzPts val="4000"/>
              <a:buNone/>
              <a:defRPr sz="4000">
                <a:solidFill>
                  <a:srgbClr val="C9D9FC"/>
                </a:solidFill>
              </a:defRPr>
            </a:lvl3pPr>
            <a:lvl4pPr lvl="3" rtl="0">
              <a:spcBef>
                <a:spcPts val="400"/>
              </a:spcBef>
              <a:spcAft>
                <a:spcPts val="0"/>
              </a:spcAft>
              <a:buClr>
                <a:srgbClr val="C9D9FC"/>
              </a:buClr>
              <a:buSzPts val="4000"/>
              <a:buNone/>
              <a:defRPr sz="4000">
                <a:solidFill>
                  <a:srgbClr val="C9D9FC"/>
                </a:solidFill>
              </a:defRPr>
            </a:lvl4pPr>
            <a:lvl5pPr lvl="4" rtl="0">
              <a:spcBef>
                <a:spcPts val="400"/>
              </a:spcBef>
              <a:spcAft>
                <a:spcPts val="0"/>
              </a:spcAft>
              <a:buClr>
                <a:srgbClr val="C9D9FC"/>
              </a:buClr>
              <a:buSzPts val="4000"/>
              <a:buNone/>
              <a:defRPr sz="4000">
                <a:solidFill>
                  <a:srgbClr val="C9D9FC"/>
                </a:solidFill>
              </a:defRPr>
            </a:lvl5pPr>
            <a:lvl6pPr lvl="5" rtl="0">
              <a:spcBef>
                <a:spcPts val="400"/>
              </a:spcBef>
              <a:spcAft>
                <a:spcPts val="0"/>
              </a:spcAft>
              <a:buClr>
                <a:srgbClr val="C9D9FC"/>
              </a:buClr>
              <a:buSzPts val="4000"/>
              <a:buNone/>
              <a:defRPr sz="4000">
                <a:solidFill>
                  <a:srgbClr val="C9D9FC"/>
                </a:solidFill>
              </a:defRPr>
            </a:lvl6pPr>
            <a:lvl7pPr lvl="6" rtl="0">
              <a:spcBef>
                <a:spcPts val="400"/>
              </a:spcBef>
              <a:spcAft>
                <a:spcPts val="0"/>
              </a:spcAft>
              <a:buClr>
                <a:srgbClr val="C9D9FC"/>
              </a:buClr>
              <a:buSzPts val="4000"/>
              <a:buNone/>
              <a:defRPr sz="4000">
                <a:solidFill>
                  <a:srgbClr val="C9D9FC"/>
                </a:solidFill>
              </a:defRPr>
            </a:lvl7pPr>
            <a:lvl8pPr lvl="7" rtl="0">
              <a:spcBef>
                <a:spcPts val="400"/>
              </a:spcBef>
              <a:spcAft>
                <a:spcPts val="0"/>
              </a:spcAft>
              <a:buClr>
                <a:srgbClr val="C9D9FC"/>
              </a:buClr>
              <a:buSzPts val="4000"/>
              <a:buNone/>
              <a:defRPr sz="4000">
                <a:solidFill>
                  <a:srgbClr val="C9D9FC"/>
                </a:solidFill>
              </a:defRPr>
            </a:lvl8pPr>
            <a:lvl9pPr lvl="8" rtl="0">
              <a:spcBef>
                <a:spcPts val="400"/>
              </a:spcBef>
              <a:spcAft>
                <a:spcPts val="0"/>
              </a:spcAft>
              <a:buClr>
                <a:srgbClr val="C9D9FC"/>
              </a:buClr>
              <a:buSzPts val="4000"/>
              <a:buNone/>
              <a:defRPr sz="4000">
                <a:solidFill>
                  <a:srgbClr val="C9D9FC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4"/>
          <p:cNvSpPr txBox="1">
            <a:spLocks noGrp="1"/>
          </p:cNvSpPr>
          <p:nvPr>
            <p:ph type="subTitle" idx="9"/>
          </p:nvPr>
        </p:nvSpPr>
        <p:spPr>
          <a:xfrm>
            <a:off x="6743138" y="8380325"/>
            <a:ext cx="3133800" cy="538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640"/>
              </a:spcBef>
              <a:spcAft>
                <a:spcPts val="0"/>
              </a:spcAft>
              <a:buClr>
                <a:srgbClr val="1A1716"/>
              </a:buClr>
              <a:buSzPts val="2700"/>
              <a:buNone/>
              <a:defRPr>
                <a:solidFill>
                  <a:srgbClr val="1A1716"/>
                </a:solidFill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48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4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4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4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4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4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40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4"/>
          <p:cNvSpPr txBox="1">
            <a:spLocks noGrp="1"/>
          </p:cNvSpPr>
          <p:nvPr>
            <p:ph type="body" idx="13"/>
          </p:nvPr>
        </p:nvSpPr>
        <p:spPr>
          <a:xfrm>
            <a:off x="6735038" y="9102225"/>
            <a:ext cx="3150000" cy="76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40"/>
              </a:spcBef>
              <a:spcAft>
                <a:spcPts val="0"/>
              </a:spcAft>
              <a:buSzPts val="1600"/>
              <a:buFont typeface="Raleway"/>
              <a:buChar char="•"/>
              <a:defRPr sz="1600">
                <a:latin typeface="Raleway"/>
                <a:ea typeface="Raleway"/>
                <a:cs typeface="Raleway"/>
                <a:sym typeface="Raleway"/>
              </a:defRPr>
            </a:lvl1pPr>
            <a:lvl2pPr marL="914400" lvl="1" indent="-330200" rtl="0">
              <a:spcBef>
                <a:spcPts val="560"/>
              </a:spcBef>
              <a:spcAft>
                <a:spcPts val="0"/>
              </a:spcAft>
              <a:buSzPts val="1600"/>
              <a:buChar char="–"/>
              <a:defRPr/>
            </a:lvl2pPr>
            <a:lvl3pPr marL="1371600" lvl="2" indent="-330200" rtl="0">
              <a:spcBef>
                <a:spcPts val="480"/>
              </a:spcBef>
              <a:spcAft>
                <a:spcPts val="0"/>
              </a:spcAft>
              <a:buSzPts val="1600"/>
              <a:buChar char="•"/>
              <a:defRPr/>
            </a:lvl3pPr>
            <a:lvl4pPr marL="1828800" lvl="3" indent="-330200" rtl="0">
              <a:spcBef>
                <a:spcPts val="400"/>
              </a:spcBef>
              <a:spcAft>
                <a:spcPts val="0"/>
              </a:spcAft>
              <a:buSzPts val="1600"/>
              <a:buChar char="–"/>
              <a:defRPr/>
            </a:lvl4pPr>
            <a:lvl5pPr marL="2286000" lvl="4" indent="-330200" rtl="0">
              <a:spcBef>
                <a:spcPts val="400"/>
              </a:spcBef>
              <a:spcAft>
                <a:spcPts val="0"/>
              </a:spcAft>
              <a:buSzPts val="1600"/>
              <a:buChar char="»"/>
              <a:defRPr/>
            </a:lvl5pPr>
            <a:lvl6pPr marL="2743200" lvl="5" indent="-330200" rtl="0">
              <a:spcBef>
                <a:spcPts val="400"/>
              </a:spcBef>
              <a:spcAft>
                <a:spcPts val="0"/>
              </a:spcAft>
              <a:buSzPts val="1600"/>
              <a:buChar char="•"/>
              <a:defRPr/>
            </a:lvl6pPr>
            <a:lvl7pPr marL="3200400" lvl="6" indent="-330200" rtl="0">
              <a:spcBef>
                <a:spcPts val="400"/>
              </a:spcBef>
              <a:spcAft>
                <a:spcPts val="0"/>
              </a:spcAft>
              <a:buSzPts val="1600"/>
              <a:buChar char="•"/>
              <a:defRPr/>
            </a:lvl7pPr>
            <a:lvl8pPr marL="3657600" lvl="7" indent="-330200" rtl="0">
              <a:spcBef>
                <a:spcPts val="400"/>
              </a:spcBef>
              <a:spcAft>
                <a:spcPts val="0"/>
              </a:spcAft>
              <a:buSzPts val="1600"/>
              <a:buChar char="•"/>
              <a:defRPr/>
            </a:lvl8pPr>
            <a:lvl9pPr marL="4114800" lvl="8" indent="-330200" rtl="0">
              <a:spcBef>
                <a:spcPts val="400"/>
              </a:spcBef>
              <a:spcAft>
                <a:spcPts val="0"/>
              </a:spcAft>
              <a:buSzPts val="1600"/>
              <a:buChar char="•"/>
              <a:defRPr/>
            </a:lvl9pPr>
          </a:lstStyle>
          <a:p>
            <a:endParaRPr/>
          </a:p>
        </p:txBody>
      </p:sp>
      <p:sp>
        <p:nvSpPr>
          <p:cNvPr id="66" name="Google Shape;66;p4"/>
          <p:cNvSpPr txBox="1">
            <a:spLocks noGrp="1"/>
          </p:cNvSpPr>
          <p:nvPr>
            <p:ph type="subTitle" idx="14"/>
          </p:nvPr>
        </p:nvSpPr>
        <p:spPr>
          <a:xfrm>
            <a:off x="5649063" y="8659538"/>
            <a:ext cx="689100" cy="76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640"/>
              </a:spcBef>
              <a:spcAft>
                <a:spcPts val="0"/>
              </a:spcAft>
              <a:buClr>
                <a:srgbClr val="C69185"/>
              </a:buClr>
              <a:buSzPts val="4000"/>
              <a:buNone/>
              <a:defRPr sz="4000">
                <a:solidFill>
                  <a:srgbClr val="C69185"/>
                </a:solidFill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Clr>
                <a:srgbClr val="C9D9FC"/>
              </a:buClr>
              <a:buSzPts val="4000"/>
              <a:buNone/>
              <a:defRPr sz="4000">
                <a:solidFill>
                  <a:srgbClr val="C9D9FC"/>
                </a:solidFill>
              </a:defRPr>
            </a:lvl2pPr>
            <a:lvl3pPr lvl="2" rtl="0">
              <a:spcBef>
                <a:spcPts val="480"/>
              </a:spcBef>
              <a:spcAft>
                <a:spcPts val="0"/>
              </a:spcAft>
              <a:buClr>
                <a:srgbClr val="C9D9FC"/>
              </a:buClr>
              <a:buSzPts val="4000"/>
              <a:buNone/>
              <a:defRPr sz="4000">
                <a:solidFill>
                  <a:srgbClr val="C9D9FC"/>
                </a:solidFill>
              </a:defRPr>
            </a:lvl3pPr>
            <a:lvl4pPr lvl="3" rtl="0">
              <a:spcBef>
                <a:spcPts val="400"/>
              </a:spcBef>
              <a:spcAft>
                <a:spcPts val="0"/>
              </a:spcAft>
              <a:buClr>
                <a:srgbClr val="C9D9FC"/>
              </a:buClr>
              <a:buSzPts val="4000"/>
              <a:buNone/>
              <a:defRPr sz="4000">
                <a:solidFill>
                  <a:srgbClr val="C9D9FC"/>
                </a:solidFill>
              </a:defRPr>
            </a:lvl4pPr>
            <a:lvl5pPr lvl="4" rtl="0">
              <a:spcBef>
                <a:spcPts val="400"/>
              </a:spcBef>
              <a:spcAft>
                <a:spcPts val="0"/>
              </a:spcAft>
              <a:buClr>
                <a:srgbClr val="C9D9FC"/>
              </a:buClr>
              <a:buSzPts val="4000"/>
              <a:buNone/>
              <a:defRPr sz="4000">
                <a:solidFill>
                  <a:srgbClr val="C9D9FC"/>
                </a:solidFill>
              </a:defRPr>
            </a:lvl5pPr>
            <a:lvl6pPr lvl="5" rtl="0">
              <a:spcBef>
                <a:spcPts val="400"/>
              </a:spcBef>
              <a:spcAft>
                <a:spcPts val="0"/>
              </a:spcAft>
              <a:buClr>
                <a:srgbClr val="C9D9FC"/>
              </a:buClr>
              <a:buSzPts val="4000"/>
              <a:buNone/>
              <a:defRPr sz="4000">
                <a:solidFill>
                  <a:srgbClr val="C9D9FC"/>
                </a:solidFill>
              </a:defRPr>
            </a:lvl6pPr>
            <a:lvl7pPr lvl="6" rtl="0">
              <a:spcBef>
                <a:spcPts val="400"/>
              </a:spcBef>
              <a:spcAft>
                <a:spcPts val="0"/>
              </a:spcAft>
              <a:buClr>
                <a:srgbClr val="C9D9FC"/>
              </a:buClr>
              <a:buSzPts val="4000"/>
              <a:buNone/>
              <a:defRPr sz="4000">
                <a:solidFill>
                  <a:srgbClr val="C9D9FC"/>
                </a:solidFill>
              </a:defRPr>
            </a:lvl7pPr>
            <a:lvl8pPr lvl="7" rtl="0">
              <a:spcBef>
                <a:spcPts val="400"/>
              </a:spcBef>
              <a:spcAft>
                <a:spcPts val="0"/>
              </a:spcAft>
              <a:buClr>
                <a:srgbClr val="C9D9FC"/>
              </a:buClr>
              <a:buSzPts val="4000"/>
              <a:buNone/>
              <a:defRPr sz="4000">
                <a:solidFill>
                  <a:srgbClr val="C9D9FC"/>
                </a:solidFill>
              </a:defRPr>
            </a:lvl8pPr>
            <a:lvl9pPr lvl="8" rtl="0">
              <a:spcBef>
                <a:spcPts val="400"/>
              </a:spcBef>
              <a:spcAft>
                <a:spcPts val="0"/>
              </a:spcAft>
              <a:buClr>
                <a:srgbClr val="C9D9FC"/>
              </a:buClr>
              <a:buSzPts val="4000"/>
              <a:buNone/>
              <a:defRPr sz="4000">
                <a:solidFill>
                  <a:srgbClr val="C9D9FC"/>
                </a:solidFill>
              </a:defRPr>
            </a:lvl9pPr>
          </a:lstStyle>
          <a:p>
            <a:endParaRPr/>
          </a:p>
        </p:txBody>
      </p:sp>
      <p:sp>
        <p:nvSpPr>
          <p:cNvPr id="67" name="Google Shape;67;p4"/>
          <p:cNvSpPr txBox="1">
            <a:spLocks noGrp="1"/>
          </p:cNvSpPr>
          <p:nvPr>
            <p:ph type="subTitle" idx="15"/>
          </p:nvPr>
        </p:nvSpPr>
        <p:spPr>
          <a:xfrm>
            <a:off x="14100550" y="6289863"/>
            <a:ext cx="3281400" cy="456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 rtl="0">
              <a:spcBef>
                <a:spcPts val="640"/>
              </a:spcBef>
              <a:spcAft>
                <a:spcPts val="0"/>
              </a:spcAft>
              <a:buClr>
                <a:srgbClr val="D5D6DB"/>
              </a:buClr>
              <a:buSzPts val="3500"/>
              <a:buNone/>
              <a:defRPr sz="3500">
                <a:solidFill>
                  <a:srgbClr val="D5D6DB"/>
                </a:solidFill>
              </a:defRPr>
            </a:lvl1pPr>
            <a:lvl2pPr lvl="1" algn="r" rtl="0">
              <a:spcBef>
                <a:spcPts val="560"/>
              </a:spcBef>
              <a:spcAft>
                <a:spcPts val="0"/>
              </a:spcAft>
              <a:buClr>
                <a:srgbClr val="D5D6DB"/>
              </a:buClr>
              <a:buSzPts val="3500"/>
              <a:buNone/>
              <a:defRPr sz="3500">
                <a:solidFill>
                  <a:srgbClr val="D5D6DB"/>
                </a:solidFill>
              </a:defRPr>
            </a:lvl2pPr>
            <a:lvl3pPr lvl="2" algn="r" rtl="0">
              <a:spcBef>
                <a:spcPts val="480"/>
              </a:spcBef>
              <a:spcAft>
                <a:spcPts val="0"/>
              </a:spcAft>
              <a:buClr>
                <a:srgbClr val="D5D6DB"/>
              </a:buClr>
              <a:buSzPts val="3500"/>
              <a:buNone/>
              <a:defRPr sz="3500">
                <a:solidFill>
                  <a:srgbClr val="D5D6DB"/>
                </a:solidFill>
              </a:defRPr>
            </a:lvl3pPr>
            <a:lvl4pPr lvl="3" algn="r" rtl="0">
              <a:spcBef>
                <a:spcPts val="400"/>
              </a:spcBef>
              <a:spcAft>
                <a:spcPts val="0"/>
              </a:spcAft>
              <a:buClr>
                <a:srgbClr val="D5D6DB"/>
              </a:buClr>
              <a:buSzPts val="3500"/>
              <a:buNone/>
              <a:defRPr sz="3500">
                <a:solidFill>
                  <a:srgbClr val="D5D6DB"/>
                </a:solidFill>
              </a:defRPr>
            </a:lvl4pPr>
            <a:lvl5pPr lvl="4" algn="r" rtl="0">
              <a:spcBef>
                <a:spcPts val="400"/>
              </a:spcBef>
              <a:spcAft>
                <a:spcPts val="0"/>
              </a:spcAft>
              <a:buClr>
                <a:srgbClr val="D5D6DB"/>
              </a:buClr>
              <a:buSzPts val="3500"/>
              <a:buNone/>
              <a:defRPr sz="3500">
                <a:solidFill>
                  <a:srgbClr val="D5D6DB"/>
                </a:solidFill>
              </a:defRPr>
            </a:lvl5pPr>
            <a:lvl6pPr lvl="5" algn="r" rtl="0">
              <a:spcBef>
                <a:spcPts val="400"/>
              </a:spcBef>
              <a:spcAft>
                <a:spcPts val="0"/>
              </a:spcAft>
              <a:buClr>
                <a:srgbClr val="D5D6DB"/>
              </a:buClr>
              <a:buSzPts val="3500"/>
              <a:buNone/>
              <a:defRPr sz="3500">
                <a:solidFill>
                  <a:srgbClr val="D5D6DB"/>
                </a:solidFill>
              </a:defRPr>
            </a:lvl6pPr>
            <a:lvl7pPr lvl="6" algn="r" rtl="0">
              <a:spcBef>
                <a:spcPts val="400"/>
              </a:spcBef>
              <a:spcAft>
                <a:spcPts val="0"/>
              </a:spcAft>
              <a:buClr>
                <a:srgbClr val="D5D6DB"/>
              </a:buClr>
              <a:buSzPts val="3500"/>
              <a:buNone/>
              <a:defRPr sz="3500">
                <a:solidFill>
                  <a:srgbClr val="D5D6DB"/>
                </a:solidFill>
              </a:defRPr>
            </a:lvl7pPr>
            <a:lvl8pPr lvl="7" algn="r" rtl="0">
              <a:spcBef>
                <a:spcPts val="400"/>
              </a:spcBef>
              <a:spcAft>
                <a:spcPts val="0"/>
              </a:spcAft>
              <a:buClr>
                <a:srgbClr val="D5D6DB"/>
              </a:buClr>
              <a:buSzPts val="3500"/>
              <a:buNone/>
              <a:defRPr sz="3500">
                <a:solidFill>
                  <a:srgbClr val="D5D6DB"/>
                </a:solidFill>
              </a:defRPr>
            </a:lvl8pPr>
            <a:lvl9pPr lvl="8" algn="r" rtl="0">
              <a:spcBef>
                <a:spcPts val="400"/>
              </a:spcBef>
              <a:spcAft>
                <a:spcPts val="0"/>
              </a:spcAft>
              <a:buClr>
                <a:srgbClr val="D5D6DB"/>
              </a:buClr>
              <a:buSzPts val="3500"/>
              <a:buNone/>
              <a:defRPr sz="3500">
                <a:solidFill>
                  <a:srgbClr val="D5D6DB"/>
                </a:solidFill>
              </a:defRPr>
            </a:lvl9pPr>
          </a:lstStyle>
          <a:p>
            <a:endParaRPr/>
          </a:p>
        </p:txBody>
      </p:sp>
      <p:sp>
        <p:nvSpPr>
          <p:cNvPr id="68" name="Google Shape;68;p4"/>
          <p:cNvSpPr txBox="1">
            <a:spLocks noGrp="1"/>
          </p:cNvSpPr>
          <p:nvPr>
            <p:ph type="title"/>
          </p:nvPr>
        </p:nvSpPr>
        <p:spPr>
          <a:xfrm>
            <a:off x="13189250" y="5331688"/>
            <a:ext cx="4225500" cy="836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2">
  <p:cSld name="CUSTOM_1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5"/>
          <p:cNvSpPr/>
          <p:nvPr/>
        </p:nvSpPr>
        <p:spPr>
          <a:xfrm>
            <a:off x="6631792" y="581436"/>
            <a:ext cx="4318987" cy="2726361"/>
          </a:xfrm>
          <a:custGeom>
            <a:avLst/>
            <a:gdLst/>
            <a:ahLst/>
            <a:cxnLst/>
            <a:rect l="l" t="t" r="r" b="b"/>
            <a:pathLst>
              <a:path w="4318987" h="2726361" extrusionOk="0">
                <a:moveTo>
                  <a:pt x="0" y="0"/>
                </a:moveTo>
                <a:lnTo>
                  <a:pt x="4318987" y="0"/>
                </a:lnTo>
                <a:lnTo>
                  <a:pt x="4318987" y="2726361"/>
                </a:lnTo>
                <a:lnTo>
                  <a:pt x="0" y="272636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71" name="Google Shape;71;p5"/>
          <p:cNvSpPr/>
          <p:nvPr/>
        </p:nvSpPr>
        <p:spPr>
          <a:xfrm>
            <a:off x="6631792" y="3556688"/>
            <a:ext cx="4318987" cy="2726361"/>
          </a:xfrm>
          <a:custGeom>
            <a:avLst/>
            <a:gdLst/>
            <a:ahLst/>
            <a:cxnLst/>
            <a:rect l="l" t="t" r="r" b="b"/>
            <a:pathLst>
              <a:path w="4318987" h="2726361" extrusionOk="0">
                <a:moveTo>
                  <a:pt x="0" y="0"/>
                </a:moveTo>
                <a:lnTo>
                  <a:pt x="4318987" y="0"/>
                </a:lnTo>
                <a:lnTo>
                  <a:pt x="4318987" y="2726361"/>
                </a:lnTo>
                <a:lnTo>
                  <a:pt x="0" y="272636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72" name="Google Shape;72;p5"/>
          <p:cNvSpPr/>
          <p:nvPr/>
        </p:nvSpPr>
        <p:spPr>
          <a:xfrm>
            <a:off x="6631792" y="6531939"/>
            <a:ext cx="4318987" cy="2726361"/>
          </a:xfrm>
          <a:custGeom>
            <a:avLst/>
            <a:gdLst/>
            <a:ahLst/>
            <a:cxnLst/>
            <a:rect l="l" t="t" r="r" b="b"/>
            <a:pathLst>
              <a:path w="4318987" h="2726361" extrusionOk="0">
                <a:moveTo>
                  <a:pt x="0" y="0"/>
                </a:moveTo>
                <a:lnTo>
                  <a:pt x="4318987" y="0"/>
                </a:lnTo>
                <a:lnTo>
                  <a:pt x="4318987" y="2726361"/>
                </a:lnTo>
                <a:lnTo>
                  <a:pt x="0" y="272636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73" name="Google Shape;73;p5"/>
          <p:cNvSpPr/>
          <p:nvPr/>
        </p:nvSpPr>
        <p:spPr>
          <a:xfrm>
            <a:off x="572351" y="4206833"/>
            <a:ext cx="4225394" cy="1426070"/>
          </a:xfrm>
          <a:custGeom>
            <a:avLst/>
            <a:gdLst/>
            <a:ahLst/>
            <a:cxnLst/>
            <a:rect l="l" t="t" r="r" b="b"/>
            <a:pathLst>
              <a:path w="4225394" h="1426070" extrusionOk="0">
                <a:moveTo>
                  <a:pt x="0" y="0"/>
                </a:moveTo>
                <a:lnTo>
                  <a:pt x="4225394" y="0"/>
                </a:lnTo>
                <a:lnTo>
                  <a:pt x="4225394" y="1426070"/>
                </a:lnTo>
                <a:lnTo>
                  <a:pt x="0" y="142607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74" name="Google Shape;74;p5"/>
          <p:cNvSpPr/>
          <p:nvPr/>
        </p:nvSpPr>
        <p:spPr>
          <a:xfrm>
            <a:off x="572351" y="1231582"/>
            <a:ext cx="4225394" cy="1426070"/>
          </a:xfrm>
          <a:custGeom>
            <a:avLst/>
            <a:gdLst/>
            <a:ahLst/>
            <a:cxnLst/>
            <a:rect l="l" t="t" r="r" b="b"/>
            <a:pathLst>
              <a:path w="4225394" h="1426070" extrusionOk="0">
                <a:moveTo>
                  <a:pt x="0" y="0"/>
                </a:moveTo>
                <a:lnTo>
                  <a:pt x="4225394" y="0"/>
                </a:lnTo>
                <a:lnTo>
                  <a:pt x="4225394" y="1426070"/>
                </a:lnTo>
                <a:lnTo>
                  <a:pt x="0" y="142607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75" name="Google Shape;75;p5"/>
          <p:cNvSpPr/>
          <p:nvPr/>
        </p:nvSpPr>
        <p:spPr>
          <a:xfrm>
            <a:off x="572351" y="7023553"/>
            <a:ext cx="4225394" cy="1426070"/>
          </a:xfrm>
          <a:custGeom>
            <a:avLst/>
            <a:gdLst/>
            <a:ahLst/>
            <a:cxnLst/>
            <a:rect l="l" t="t" r="r" b="b"/>
            <a:pathLst>
              <a:path w="4225394" h="1426070" extrusionOk="0">
                <a:moveTo>
                  <a:pt x="0" y="0"/>
                </a:moveTo>
                <a:lnTo>
                  <a:pt x="4225394" y="0"/>
                </a:lnTo>
                <a:lnTo>
                  <a:pt x="4225394" y="1426071"/>
                </a:lnTo>
                <a:lnTo>
                  <a:pt x="0" y="142607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cxnSp>
        <p:nvCxnSpPr>
          <p:cNvPr id="76" name="Google Shape;76;p5"/>
          <p:cNvCxnSpPr/>
          <p:nvPr/>
        </p:nvCxnSpPr>
        <p:spPr>
          <a:xfrm>
            <a:off x="2665998" y="3117441"/>
            <a:ext cx="0" cy="710100"/>
          </a:xfrm>
          <a:prstGeom prst="straightConnector1">
            <a:avLst/>
          </a:prstGeom>
          <a:noFill/>
          <a:ln w="38100" cap="flat" cmpd="sng">
            <a:solidFill>
              <a:srgbClr val="1A1716">
                <a:alpha val="9800"/>
              </a:srgbClr>
            </a:solidFill>
            <a:prstDash val="dash"/>
            <a:round/>
            <a:headEnd type="none" w="sm" len="sm"/>
            <a:tailEnd type="triangle" w="med" len="med"/>
          </a:ln>
        </p:spPr>
      </p:cxnSp>
      <p:cxnSp>
        <p:nvCxnSpPr>
          <p:cNvPr id="77" name="Google Shape;77;p5"/>
          <p:cNvCxnSpPr/>
          <p:nvPr/>
        </p:nvCxnSpPr>
        <p:spPr>
          <a:xfrm>
            <a:off x="2646948" y="6065847"/>
            <a:ext cx="0" cy="710100"/>
          </a:xfrm>
          <a:prstGeom prst="straightConnector1">
            <a:avLst/>
          </a:prstGeom>
          <a:noFill/>
          <a:ln w="38100" cap="flat" cmpd="sng">
            <a:solidFill>
              <a:srgbClr val="1A1716">
                <a:alpha val="9800"/>
              </a:srgbClr>
            </a:solidFill>
            <a:prstDash val="dash"/>
            <a:round/>
            <a:headEnd type="none" w="sm" len="sm"/>
            <a:tailEnd type="triangle" w="med" len="med"/>
          </a:ln>
        </p:spPr>
      </p:cxnSp>
      <p:grpSp>
        <p:nvGrpSpPr>
          <p:cNvPr id="78" name="Google Shape;78;p5"/>
          <p:cNvGrpSpPr/>
          <p:nvPr/>
        </p:nvGrpSpPr>
        <p:grpSpPr>
          <a:xfrm>
            <a:off x="5398128" y="1311337"/>
            <a:ext cx="633293" cy="1266586"/>
            <a:chOff x="0" y="0"/>
            <a:chExt cx="406400" cy="812800"/>
          </a:xfrm>
        </p:grpSpPr>
        <p:sp>
          <p:nvSpPr>
            <p:cNvPr id="79" name="Google Shape;79;p5"/>
            <p:cNvSpPr/>
            <p:nvPr/>
          </p:nvSpPr>
          <p:spPr>
            <a:xfrm>
              <a:off x="0" y="0"/>
              <a:ext cx="406400" cy="812800"/>
            </a:xfrm>
            <a:custGeom>
              <a:avLst/>
              <a:gdLst/>
              <a:ahLst/>
              <a:cxnLst/>
              <a:rect l="l" t="t" r="r" b="b"/>
              <a:pathLst>
                <a:path w="406400" h="812800" extrusionOk="0">
                  <a:moveTo>
                    <a:pt x="406400" y="406400"/>
                  </a:moveTo>
                  <a:lnTo>
                    <a:pt x="0" y="0"/>
                  </a:lnTo>
                  <a:lnTo>
                    <a:pt x="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0" y="609600"/>
                  </a:lnTo>
                  <a:lnTo>
                    <a:pt x="0" y="812800"/>
                  </a:lnTo>
                  <a:lnTo>
                    <a:pt x="406400" y="406400"/>
                  </a:lnTo>
                  <a:close/>
                </a:path>
              </a:pathLst>
            </a:custGeom>
            <a:solidFill>
              <a:srgbClr val="1A1716">
                <a:alpha val="4710"/>
              </a:srgbClr>
            </a:solidFill>
            <a:ln>
              <a:noFill/>
            </a:ln>
          </p:spPr>
        </p:sp>
        <p:sp>
          <p:nvSpPr>
            <p:cNvPr id="80" name="Google Shape;80;p5"/>
            <p:cNvSpPr txBox="1"/>
            <p:nvPr/>
          </p:nvSpPr>
          <p:spPr>
            <a:xfrm>
              <a:off x="0" y="250825"/>
              <a:ext cx="304800" cy="35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20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1" name="Google Shape;81;p5"/>
          <p:cNvGrpSpPr/>
          <p:nvPr/>
        </p:nvGrpSpPr>
        <p:grpSpPr>
          <a:xfrm>
            <a:off x="5398128" y="4207323"/>
            <a:ext cx="633293" cy="1266586"/>
            <a:chOff x="0" y="0"/>
            <a:chExt cx="406400" cy="812800"/>
          </a:xfrm>
        </p:grpSpPr>
        <p:sp>
          <p:nvSpPr>
            <p:cNvPr id="82" name="Google Shape;82;p5"/>
            <p:cNvSpPr/>
            <p:nvPr/>
          </p:nvSpPr>
          <p:spPr>
            <a:xfrm>
              <a:off x="0" y="0"/>
              <a:ext cx="406400" cy="812800"/>
            </a:xfrm>
            <a:custGeom>
              <a:avLst/>
              <a:gdLst/>
              <a:ahLst/>
              <a:cxnLst/>
              <a:rect l="l" t="t" r="r" b="b"/>
              <a:pathLst>
                <a:path w="406400" h="812800" extrusionOk="0">
                  <a:moveTo>
                    <a:pt x="406400" y="406400"/>
                  </a:moveTo>
                  <a:lnTo>
                    <a:pt x="0" y="0"/>
                  </a:lnTo>
                  <a:lnTo>
                    <a:pt x="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0" y="609600"/>
                  </a:lnTo>
                  <a:lnTo>
                    <a:pt x="0" y="812800"/>
                  </a:lnTo>
                  <a:lnTo>
                    <a:pt x="406400" y="406400"/>
                  </a:lnTo>
                  <a:close/>
                </a:path>
              </a:pathLst>
            </a:custGeom>
            <a:solidFill>
              <a:srgbClr val="1A1716">
                <a:alpha val="4710"/>
              </a:srgbClr>
            </a:solidFill>
            <a:ln>
              <a:noFill/>
            </a:ln>
          </p:spPr>
        </p:sp>
        <p:sp>
          <p:nvSpPr>
            <p:cNvPr id="83" name="Google Shape;83;p5"/>
            <p:cNvSpPr txBox="1"/>
            <p:nvPr/>
          </p:nvSpPr>
          <p:spPr>
            <a:xfrm>
              <a:off x="0" y="250825"/>
              <a:ext cx="304800" cy="35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20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4" name="Google Shape;84;p5"/>
          <p:cNvGrpSpPr/>
          <p:nvPr/>
        </p:nvGrpSpPr>
        <p:grpSpPr>
          <a:xfrm>
            <a:off x="5398128" y="7103309"/>
            <a:ext cx="633293" cy="1266586"/>
            <a:chOff x="0" y="0"/>
            <a:chExt cx="406400" cy="812800"/>
          </a:xfrm>
        </p:grpSpPr>
        <p:sp>
          <p:nvSpPr>
            <p:cNvPr id="85" name="Google Shape;85;p5"/>
            <p:cNvSpPr/>
            <p:nvPr/>
          </p:nvSpPr>
          <p:spPr>
            <a:xfrm>
              <a:off x="0" y="0"/>
              <a:ext cx="406400" cy="812800"/>
            </a:xfrm>
            <a:custGeom>
              <a:avLst/>
              <a:gdLst/>
              <a:ahLst/>
              <a:cxnLst/>
              <a:rect l="l" t="t" r="r" b="b"/>
              <a:pathLst>
                <a:path w="406400" h="812800" extrusionOk="0">
                  <a:moveTo>
                    <a:pt x="406400" y="406400"/>
                  </a:moveTo>
                  <a:lnTo>
                    <a:pt x="0" y="0"/>
                  </a:lnTo>
                  <a:lnTo>
                    <a:pt x="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0" y="609600"/>
                  </a:lnTo>
                  <a:lnTo>
                    <a:pt x="0" y="812800"/>
                  </a:lnTo>
                  <a:lnTo>
                    <a:pt x="406400" y="406400"/>
                  </a:lnTo>
                  <a:close/>
                </a:path>
              </a:pathLst>
            </a:custGeom>
            <a:solidFill>
              <a:srgbClr val="1A1716">
                <a:alpha val="4710"/>
              </a:srgbClr>
            </a:solidFill>
            <a:ln>
              <a:noFill/>
            </a:ln>
          </p:spPr>
        </p:sp>
        <p:sp>
          <p:nvSpPr>
            <p:cNvPr id="86" name="Google Shape;86;p5"/>
            <p:cNvSpPr txBox="1"/>
            <p:nvPr/>
          </p:nvSpPr>
          <p:spPr>
            <a:xfrm>
              <a:off x="0" y="250825"/>
              <a:ext cx="304800" cy="358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20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7" name="Google Shape;87;p5"/>
          <p:cNvSpPr txBox="1">
            <a:spLocks noGrp="1"/>
          </p:cNvSpPr>
          <p:nvPr>
            <p:ph type="subTitle" idx="1"/>
          </p:nvPr>
        </p:nvSpPr>
        <p:spPr>
          <a:xfrm>
            <a:off x="1493100" y="1384725"/>
            <a:ext cx="2460900" cy="456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SzPts val="2700"/>
              <a:buNone/>
              <a:defRPr/>
            </a:lvl1pPr>
            <a:lvl2pPr lvl="1">
              <a:spcBef>
                <a:spcPts val="56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48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4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4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4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4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4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40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5"/>
          <p:cNvSpPr txBox="1">
            <a:spLocks noGrp="1"/>
          </p:cNvSpPr>
          <p:nvPr>
            <p:ph type="body" idx="2"/>
          </p:nvPr>
        </p:nvSpPr>
        <p:spPr>
          <a:xfrm>
            <a:off x="1082850" y="1958950"/>
            <a:ext cx="3281400" cy="426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algn="ctr">
              <a:spcBef>
                <a:spcPts val="640"/>
              </a:spcBef>
              <a:spcAft>
                <a:spcPts val="0"/>
              </a:spcAft>
              <a:buSzPts val="1600"/>
              <a:buFont typeface="Raleway"/>
              <a:buChar char="•"/>
              <a:defRPr sz="1600">
                <a:latin typeface="Raleway"/>
                <a:ea typeface="Raleway"/>
                <a:cs typeface="Raleway"/>
                <a:sym typeface="Raleway"/>
              </a:defRPr>
            </a:lvl1pPr>
            <a:lvl2pPr marL="914400" lvl="1" indent="-330200" algn="ctr">
              <a:spcBef>
                <a:spcPts val="560"/>
              </a:spcBef>
              <a:spcAft>
                <a:spcPts val="0"/>
              </a:spcAft>
              <a:buSzPts val="1600"/>
              <a:buChar char="–"/>
              <a:defRPr/>
            </a:lvl2pPr>
            <a:lvl3pPr marL="1371600" lvl="2" indent="-330200" algn="ctr">
              <a:spcBef>
                <a:spcPts val="480"/>
              </a:spcBef>
              <a:spcAft>
                <a:spcPts val="0"/>
              </a:spcAft>
              <a:buSzPts val="1600"/>
              <a:buChar char="•"/>
              <a:defRPr/>
            </a:lvl3pPr>
            <a:lvl4pPr marL="1828800" lvl="3" indent="-330200" algn="ctr">
              <a:spcBef>
                <a:spcPts val="400"/>
              </a:spcBef>
              <a:spcAft>
                <a:spcPts val="0"/>
              </a:spcAft>
              <a:buSzPts val="1600"/>
              <a:buChar char="–"/>
              <a:defRPr/>
            </a:lvl4pPr>
            <a:lvl5pPr marL="2286000" lvl="4" indent="-330200" algn="ctr">
              <a:spcBef>
                <a:spcPts val="400"/>
              </a:spcBef>
              <a:spcAft>
                <a:spcPts val="0"/>
              </a:spcAft>
              <a:buSzPts val="1600"/>
              <a:buChar char="»"/>
              <a:defRPr/>
            </a:lvl5pPr>
            <a:lvl6pPr marL="2743200" lvl="5" indent="-330200" algn="ctr">
              <a:spcBef>
                <a:spcPts val="400"/>
              </a:spcBef>
              <a:spcAft>
                <a:spcPts val="0"/>
              </a:spcAft>
              <a:buSzPts val="1600"/>
              <a:buChar char="•"/>
              <a:defRPr/>
            </a:lvl6pPr>
            <a:lvl7pPr marL="3200400" lvl="6" indent="-330200" algn="ctr">
              <a:spcBef>
                <a:spcPts val="400"/>
              </a:spcBef>
              <a:spcAft>
                <a:spcPts val="0"/>
              </a:spcAft>
              <a:buSzPts val="1600"/>
              <a:buChar char="•"/>
              <a:defRPr/>
            </a:lvl7pPr>
            <a:lvl8pPr marL="3657600" lvl="7" indent="-330200" algn="ctr">
              <a:spcBef>
                <a:spcPts val="400"/>
              </a:spcBef>
              <a:spcAft>
                <a:spcPts val="0"/>
              </a:spcAft>
              <a:buSzPts val="1600"/>
              <a:buChar char="•"/>
              <a:defRPr/>
            </a:lvl8pPr>
            <a:lvl9pPr marL="4114800" lvl="8" indent="-330200" algn="ctr">
              <a:spcBef>
                <a:spcPts val="400"/>
              </a:spcBef>
              <a:spcAft>
                <a:spcPts val="0"/>
              </a:spcAft>
              <a:buSzPts val="1600"/>
              <a:buChar char="•"/>
              <a:defRPr/>
            </a:lvl9pPr>
          </a:lstStyle>
          <a:p>
            <a:endParaRPr/>
          </a:p>
        </p:txBody>
      </p:sp>
      <p:sp>
        <p:nvSpPr>
          <p:cNvPr id="89" name="Google Shape;89;p5"/>
          <p:cNvSpPr txBox="1">
            <a:spLocks noGrp="1"/>
          </p:cNvSpPr>
          <p:nvPr>
            <p:ph type="subTitle" idx="3"/>
          </p:nvPr>
        </p:nvSpPr>
        <p:spPr>
          <a:xfrm>
            <a:off x="1493100" y="4446288"/>
            <a:ext cx="2460900" cy="456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64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56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48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4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4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4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4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4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40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5"/>
          <p:cNvSpPr txBox="1">
            <a:spLocks noGrp="1"/>
          </p:cNvSpPr>
          <p:nvPr>
            <p:ph type="body" idx="4"/>
          </p:nvPr>
        </p:nvSpPr>
        <p:spPr>
          <a:xfrm>
            <a:off x="1082850" y="5020513"/>
            <a:ext cx="3281400" cy="426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algn="ctr" rtl="0">
              <a:spcBef>
                <a:spcPts val="640"/>
              </a:spcBef>
              <a:spcAft>
                <a:spcPts val="0"/>
              </a:spcAft>
              <a:buSzPts val="1600"/>
              <a:buFont typeface="Raleway"/>
              <a:buChar char="•"/>
              <a:defRPr sz="1600">
                <a:latin typeface="Raleway"/>
                <a:ea typeface="Raleway"/>
                <a:cs typeface="Raleway"/>
                <a:sym typeface="Raleway"/>
              </a:defRPr>
            </a:lvl1pPr>
            <a:lvl2pPr marL="914400" lvl="1" indent="-330200" algn="ctr" rtl="0">
              <a:spcBef>
                <a:spcPts val="560"/>
              </a:spcBef>
              <a:spcAft>
                <a:spcPts val="0"/>
              </a:spcAft>
              <a:buSzPts val="1600"/>
              <a:buChar char="–"/>
              <a:defRPr/>
            </a:lvl2pPr>
            <a:lvl3pPr marL="1371600" lvl="2" indent="-330200" algn="ctr" rtl="0">
              <a:spcBef>
                <a:spcPts val="480"/>
              </a:spcBef>
              <a:spcAft>
                <a:spcPts val="0"/>
              </a:spcAft>
              <a:buSzPts val="1600"/>
              <a:buChar char="•"/>
              <a:defRPr/>
            </a:lvl3pPr>
            <a:lvl4pPr marL="1828800" lvl="3" indent="-330200" algn="ctr" rtl="0">
              <a:spcBef>
                <a:spcPts val="400"/>
              </a:spcBef>
              <a:spcAft>
                <a:spcPts val="0"/>
              </a:spcAft>
              <a:buSzPts val="1600"/>
              <a:buChar char="–"/>
              <a:defRPr/>
            </a:lvl4pPr>
            <a:lvl5pPr marL="2286000" lvl="4" indent="-330200" algn="ctr" rtl="0">
              <a:spcBef>
                <a:spcPts val="400"/>
              </a:spcBef>
              <a:spcAft>
                <a:spcPts val="0"/>
              </a:spcAft>
              <a:buSzPts val="1600"/>
              <a:buChar char="»"/>
              <a:defRPr/>
            </a:lvl5pPr>
            <a:lvl6pPr marL="2743200" lvl="5" indent="-330200" algn="ctr" rtl="0">
              <a:spcBef>
                <a:spcPts val="400"/>
              </a:spcBef>
              <a:spcAft>
                <a:spcPts val="0"/>
              </a:spcAft>
              <a:buSzPts val="1600"/>
              <a:buChar char="•"/>
              <a:defRPr/>
            </a:lvl6pPr>
            <a:lvl7pPr marL="3200400" lvl="6" indent="-330200" algn="ctr" rtl="0">
              <a:spcBef>
                <a:spcPts val="400"/>
              </a:spcBef>
              <a:spcAft>
                <a:spcPts val="0"/>
              </a:spcAft>
              <a:buSzPts val="1600"/>
              <a:buChar char="•"/>
              <a:defRPr/>
            </a:lvl7pPr>
            <a:lvl8pPr marL="3657600" lvl="7" indent="-330200" algn="ctr" rtl="0">
              <a:spcBef>
                <a:spcPts val="400"/>
              </a:spcBef>
              <a:spcAft>
                <a:spcPts val="0"/>
              </a:spcAft>
              <a:buSzPts val="1600"/>
              <a:buChar char="•"/>
              <a:defRPr/>
            </a:lvl8pPr>
            <a:lvl9pPr marL="4114800" lvl="8" indent="-330200" algn="ctr" rtl="0">
              <a:spcBef>
                <a:spcPts val="400"/>
              </a:spcBef>
              <a:spcAft>
                <a:spcPts val="0"/>
              </a:spcAft>
              <a:buSzPts val="1600"/>
              <a:buChar char="•"/>
              <a:defRPr/>
            </a:lvl9pPr>
          </a:lstStyle>
          <a:p>
            <a:endParaRPr/>
          </a:p>
        </p:txBody>
      </p:sp>
      <p:sp>
        <p:nvSpPr>
          <p:cNvPr id="91" name="Google Shape;91;p5"/>
          <p:cNvSpPr txBox="1">
            <a:spLocks noGrp="1"/>
          </p:cNvSpPr>
          <p:nvPr>
            <p:ph type="subTitle" idx="5"/>
          </p:nvPr>
        </p:nvSpPr>
        <p:spPr>
          <a:xfrm>
            <a:off x="1493100" y="7208888"/>
            <a:ext cx="2460900" cy="456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64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56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48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4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4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4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4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4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40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5"/>
          <p:cNvSpPr txBox="1">
            <a:spLocks noGrp="1"/>
          </p:cNvSpPr>
          <p:nvPr>
            <p:ph type="body" idx="6"/>
          </p:nvPr>
        </p:nvSpPr>
        <p:spPr>
          <a:xfrm>
            <a:off x="1082850" y="7783113"/>
            <a:ext cx="3281400" cy="426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algn="ctr" rtl="0">
              <a:spcBef>
                <a:spcPts val="640"/>
              </a:spcBef>
              <a:spcAft>
                <a:spcPts val="0"/>
              </a:spcAft>
              <a:buSzPts val="1600"/>
              <a:buFont typeface="Raleway"/>
              <a:buChar char="•"/>
              <a:defRPr sz="1600">
                <a:latin typeface="Raleway"/>
                <a:ea typeface="Raleway"/>
                <a:cs typeface="Raleway"/>
                <a:sym typeface="Raleway"/>
              </a:defRPr>
            </a:lvl1pPr>
            <a:lvl2pPr marL="914400" lvl="1" indent="-330200" algn="ctr" rtl="0">
              <a:spcBef>
                <a:spcPts val="560"/>
              </a:spcBef>
              <a:spcAft>
                <a:spcPts val="0"/>
              </a:spcAft>
              <a:buSzPts val="1600"/>
              <a:buChar char="–"/>
              <a:defRPr/>
            </a:lvl2pPr>
            <a:lvl3pPr marL="1371600" lvl="2" indent="-330200" algn="ctr" rtl="0">
              <a:spcBef>
                <a:spcPts val="480"/>
              </a:spcBef>
              <a:spcAft>
                <a:spcPts val="0"/>
              </a:spcAft>
              <a:buSzPts val="1600"/>
              <a:buChar char="•"/>
              <a:defRPr/>
            </a:lvl3pPr>
            <a:lvl4pPr marL="1828800" lvl="3" indent="-330200" algn="ctr" rtl="0">
              <a:spcBef>
                <a:spcPts val="400"/>
              </a:spcBef>
              <a:spcAft>
                <a:spcPts val="0"/>
              </a:spcAft>
              <a:buSzPts val="1600"/>
              <a:buChar char="–"/>
              <a:defRPr/>
            </a:lvl4pPr>
            <a:lvl5pPr marL="2286000" lvl="4" indent="-330200" algn="ctr" rtl="0">
              <a:spcBef>
                <a:spcPts val="400"/>
              </a:spcBef>
              <a:spcAft>
                <a:spcPts val="0"/>
              </a:spcAft>
              <a:buSzPts val="1600"/>
              <a:buChar char="»"/>
              <a:defRPr/>
            </a:lvl5pPr>
            <a:lvl6pPr marL="2743200" lvl="5" indent="-330200" algn="ctr" rtl="0">
              <a:spcBef>
                <a:spcPts val="400"/>
              </a:spcBef>
              <a:spcAft>
                <a:spcPts val="0"/>
              </a:spcAft>
              <a:buSzPts val="1600"/>
              <a:buChar char="•"/>
              <a:defRPr/>
            </a:lvl6pPr>
            <a:lvl7pPr marL="3200400" lvl="6" indent="-330200" algn="ctr" rtl="0">
              <a:spcBef>
                <a:spcPts val="400"/>
              </a:spcBef>
              <a:spcAft>
                <a:spcPts val="0"/>
              </a:spcAft>
              <a:buSzPts val="1600"/>
              <a:buChar char="•"/>
              <a:defRPr/>
            </a:lvl7pPr>
            <a:lvl8pPr marL="3657600" lvl="7" indent="-330200" algn="ctr" rtl="0">
              <a:spcBef>
                <a:spcPts val="400"/>
              </a:spcBef>
              <a:spcAft>
                <a:spcPts val="0"/>
              </a:spcAft>
              <a:buSzPts val="1600"/>
              <a:buChar char="•"/>
              <a:defRPr/>
            </a:lvl8pPr>
            <a:lvl9pPr marL="4114800" lvl="8" indent="-330200" algn="ctr" rtl="0">
              <a:spcBef>
                <a:spcPts val="400"/>
              </a:spcBef>
              <a:spcAft>
                <a:spcPts val="0"/>
              </a:spcAft>
              <a:buSzPts val="1600"/>
              <a:buChar char="•"/>
              <a:defRPr/>
            </a:lvl9pPr>
          </a:lstStyle>
          <a:p>
            <a:endParaRPr/>
          </a:p>
        </p:txBody>
      </p:sp>
      <p:sp>
        <p:nvSpPr>
          <p:cNvPr id="93" name="Google Shape;93;p5"/>
          <p:cNvSpPr txBox="1">
            <a:spLocks noGrp="1"/>
          </p:cNvSpPr>
          <p:nvPr>
            <p:ph type="body" idx="7"/>
          </p:nvPr>
        </p:nvSpPr>
        <p:spPr>
          <a:xfrm>
            <a:off x="7005650" y="908925"/>
            <a:ext cx="3576600" cy="2067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>
              <a:spcBef>
                <a:spcPts val="640"/>
              </a:spcBef>
              <a:spcAft>
                <a:spcPts val="0"/>
              </a:spcAft>
              <a:buSzPts val="1600"/>
              <a:buFont typeface="Raleway"/>
              <a:buChar char="•"/>
              <a:defRPr sz="1600">
                <a:latin typeface="Raleway"/>
                <a:ea typeface="Raleway"/>
                <a:cs typeface="Raleway"/>
                <a:sym typeface="Raleway"/>
              </a:defRPr>
            </a:lvl1pPr>
            <a:lvl2pPr marL="914400" lvl="1" indent="-330200">
              <a:spcBef>
                <a:spcPts val="560"/>
              </a:spcBef>
              <a:spcAft>
                <a:spcPts val="0"/>
              </a:spcAft>
              <a:buSzPts val="1600"/>
              <a:buChar char="–"/>
              <a:defRPr/>
            </a:lvl2pPr>
            <a:lvl3pPr marL="1371600" lvl="2" indent="-330200">
              <a:spcBef>
                <a:spcPts val="480"/>
              </a:spcBef>
              <a:spcAft>
                <a:spcPts val="0"/>
              </a:spcAft>
              <a:buSzPts val="1600"/>
              <a:buChar char="•"/>
              <a:defRPr/>
            </a:lvl3pPr>
            <a:lvl4pPr marL="1828800" lvl="3" indent="-330200">
              <a:spcBef>
                <a:spcPts val="400"/>
              </a:spcBef>
              <a:spcAft>
                <a:spcPts val="0"/>
              </a:spcAft>
              <a:buSzPts val="1600"/>
              <a:buChar char="–"/>
              <a:defRPr/>
            </a:lvl4pPr>
            <a:lvl5pPr marL="2286000" lvl="4" indent="-330200">
              <a:spcBef>
                <a:spcPts val="400"/>
              </a:spcBef>
              <a:spcAft>
                <a:spcPts val="0"/>
              </a:spcAft>
              <a:buSzPts val="1600"/>
              <a:buChar char="»"/>
              <a:defRPr/>
            </a:lvl5pPr>
            <a:lvl6pPr marL="2743200" lvl="5" indent="-330200">
              <a:spcBef>
                <a:spcPts val="400"/>
              </a:spcBef>
              <a:spcAft>
                <a:spcPts val="0"/>
              </a:spcAft>
              <a:buSzPts val="1600"/>
              <a:buChar char="•"/>
              <a:defRPr/>
            </a:lvl6pPr>
            <a:lvl7pPr marL="3200400" lvl="6" indent="-330200">
              <a:spcBef>
                <a:spcPts val="400"/>
              </a:spcBef>
              <a:spcAft>
                <a:spcPts val="0"/>
              </a:spcAft>
              <a:buSzPts val="1600"/>
              <a:buChar char="•"/>
              <a:defRPr/>
            </a:lvl7pPr>
            <a:lvl8pPr marL="3657600" lvl="7" indent="-330200">
              <a:spcBef>
                <a:spcPts val="400"/>
              </a:spcBef>
              <a:spcAft>
                <a:spcPts val="0"/>
              </a:spcAft>
              <a:buSzPts val="1600"/>
              <a:buChar char="•"/>
              <a:defRPr/>
            </a:lvl8pPr>
            <a:lvl9pPr marL="4114800" lvl="8" indent="-330200">
              <a:spcBef>
                <a:spcPts val="400"/>
              </a:spcBef>
              <a:spcAft>
                <a:spcPts val="0"/>
              </a:spcAft>
              <a:buSzPts val="1600"/>
              <a:buChar char="•"/>
              <a:defRPr/>
            </a:lvl9pPr>
          </a:lstStyle>
          <a:p>
            <a:endParaRPr/>
          </a:p>
        </p:txBody>
      </p:sp>
      <p:sp>
        <p:nvSpPr>
          <p:cNvPr id="94" name="Google Shape;94;p5"/>
          <p:cNvSpPr txBox="1">
            <a:spLocks noGrp="1"/>
          </p:cNvSpPr>
          <p:nvPr>
            <p:ph type="body" idx="8"/>
          </p:nvPr>
        </p:nvSpPr>
        <p:spPr>
          <a:xfrm>
            <a:off x="7002988" y="3886225"/>
            <a:ext cx="3576600" cy="2067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40"/>
              </a:spcBef>
              <a:spcAft>
                <a:spcPts val="0"/>
              </a:spcAft>
              <a:buSzPts val="1600"/>
              <a:buFont typeface="Raleway"/>
              <a:buChar char="•"/>
              <a:defRPr sz="1600">
                <a:latin typeface="Raleway"/>
                <a:ea typeface="Raleway"/>
                <a:cs typeface="Raleway"/>
                <a:sym typeface="Raleway"/>
              </a:defRPr>
            </a:lvl1pPr>
            <a:lvl2pPr marL="914400" lvl="1" indent="-330200" rtl="0">
              <a:spcBef>
                <a:spcPts val="560"/>
              </a:spcBef>
              <a:spcAft>
                <a:spcPts val="0"/>
              </a:spcAft>
              <a:buSzPts val="1600"/>
              <a:buChar char="–"/>
              <a:defRPr/>
            </a:lvl2pPr>
            <a:lvl3pPr marL="1371600" lvl="2" indent="-330200" rtl="0">
              <a:spcBef>
                <a:spcPts val="480"/>
              </a:spcBef>
              <a:spcAft>
                <a:spcPts val="0"/>
              </a:spcAft>
              <a:buSzPts val="1600"/>
              <a:buChar char="•"/>
              <a:defRPr/>
            </a:lvl3pPr>
            <a:lvl4pPr marL="1828800" lvl="3" indent="-330200" rtl="0">
              <a:spcBef>
                <a:spcPts val="400"/>
              </a:spcBef>
              <a:spcAft>
                <a:spcPts val="0"/>
              </a:spcAft>
              <a:buSzPts val="1600"/>
              <a:buChar char="–"/>
              <a:defRPr/>
            </a:lvl4pPr>
            <a:lvl5pPr marL="2286000" lvl="4" indent="-330200" rtl="0">
              <a:spcBef>
                <a:spcPts val="400"/>
              </a:spcBef>
              <a:spcAft>
                <a:spcPts val="0"/>
              </a:spcAft>
              <a:buSzPts val="1600"/>
              <a:buChar char="»"/>
              <a:defRPr/>
            </a:lvl5pPr>
            <a:lvl6pPr marL="2743200" lvl="5" indent="-330200" rtl="0">
              <a:spcBef>
                <a:spcPts val="400"/>
              </a:spcBef>
              <a:spcAft>
                <a:spcPts val="0"/>
              </a:spcAft>
              <a:buSzPts val="1600"/>
              <a:buChar char="•"/>
              <a:defRPr/>
            </a:lvl6pPr>
            <a:lvl7pPr marL="3200400" lvl="6" indent="-330200" rtl="0">
              <a:spcBef>
                <a:spcPts val="400"/>
              </a:spcBef>
              <a:spcAft>
                <a:spcPts val="0"/>
              </a:spcAft>
              <a:buSzPts val="1600"/>
              <a:buChar char="•"/>
              <a:defRPr/>
            </a:lvl7pPr>
            <a:lvl8pPr marL="3657600" lvl="7" indent="-330200" rtl="0">
              <a:spcBef>
                <a:spcPts val="400"/>
              </a:spcBef>
              <a:spcAft>
                <a:spcPts val="0"/>
              </a:spcAft>
              <a:buSzPts val="1600"/>
              <a:buChar char="•"/>
              <a:defRPr/>
            </a:lvl8pPr>
            <a:lvl9pPr marL="4114800" lvl="8" indent="-330200" rtl="0">
              <a:spcBef>
                <a:spcPts val="400"/>
              </a:spcBef>
              <a:spcAft>
                <a:spcPts val="0"/>
              </a:spcAft>
              <a:buSzPts val="1600"/>
              <a:buChar char="•"/>
              <a:defRPr/>
            </a:lvl9pPr>
          </a:lstStyle>
          <a:p>
            <a:endParaRPr/>
          </a:p>
        </p:txBody>
      </p:sp>
      <p:sp>
        <p:nvSpPr>
          <p:cNvPr id="95" name="Google Shape;95;p5"/>
          <p:cNvSpPr txBox="1">
            <a:spLocks noGrp="1"/>
          </p:cNvSpPr>
          <p:nvPr>
            <p:ph type="body" idx="9"/>
          </p:nvPr>
        </p:nvSpPr>
        <p:spPr>
          <a:xfrm>
            <a:off x="7002975" y="6863525"/>
            <a:ext cx="3576600" cy="2067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40"/>
              </a:spcBef>
              <a:spcAft>
                <a:spcPts val="0"/>
              </a:spcAft>
              <a:buSzPts val="1600"/>
              <a:buFont typeface="Raleway"/>
              <a:buChar char="•"/>
              <a:defRPr sz="1600">
                <a:latin typeface="Raleway"/>
                <a:ea typeface="Raleway"/>
                <a:cs typeface="Raleway"/>
                <a:sym typeface="Raleway"/>
              </a:defRPr>
            </a:lvl1pPr>
            <a:lvl2pPr marL="914400" lvl="1" indent="-330200" rtl="0">
              <a:spcBef>
                <a:spcPts val="560"/>
              </a:spcBef>
              <a:spcAft>
                <a:spcPts val="0"/>
              </a:spcAft>
              <a:buSzPts val="1600"/>
              <a:buChar char="–"/>
              <a:defRPr/>
            </a:lvl2pPr>
            <a:lvl3pPr marL="1371600" lvl="2" indent="-330200" rtl="0">
              <a:spcBef>
                <a:spcPts val="480"/>
              </a:spcBef>
              <a:spcAft>
                <a:spcPts val="0"/>
              </a:spcAft>
              <a:buSzPts val="1600"/>
              <a:buChar char="•"/>
              <a:defRPr/>
            </a:lvl3pPr>
            <a:lvl4pPr marL="1828800" lvl="3" indent="-330200" rtl="0">
              <a:spcBef>
                <a:spcPts val="400"/>
              </a:spcBef>
              <a:spcAft>
                <a:spcPts val="0"/>
              </a:spcAft>
              <a:buSzPts val="1600"/>
              <a:buChar char="–"/>
              <a:defRPr/>
            </a:lvl4pPr>
            <a:lvl5pPr marL="2286000" lvl="4" indent="-330200" rtl="0">
              <a:spcBef>
                <a:spcPts val="400"/>
              </a:spcBef>
              <a:spcAft>
                <a:spcPts val="0"/>
              </a:spcAft>
              <a:buSzPts val="1600"/>
              <a:buChar char="»"/>
              <a:defRPr/>
            </a:lvl5pPr>
            <a:lvl6pPr marL="2743200" lvl="5" indent="-330200" rtl="0">
              <a:spcBef>
                <a:spcPts val="400"/>
              </a:spcBef>
              <a:spcAft>
                <a:spcPts val="0"/>
              </a:spcAft>
              <a:buSzPts val="1600"/>
              <a:buChar char="•"/>
              <a:defRPr/>
            </a:lvl6pPr>
            <a:lvl7pPr marL="3200400" lvl="6" indent="-330200" rtl="0">
              <a:spcBef>
                <a:spcPts val="400"/>
              </a:spcBef>
              <a:spcAft>
                <a:spcPts val="0"/>
              </a:spcAft>
              <a:buSzPts val="1600"/>
              <a:buChar char="•"/>
              <a:defRPr/>
            </a:lvl7pPr>
            <a:lvl8pPr marL="3657600" lvl="7" indent="-330200" rtl="0">
              <a:spcBef>
                <a:spcPts val="400"/>
              </a:spcBef>
              <a:spcAft>
                <a:spcPts val="0"/>
              </a:spcAft>
              <a:buSzPts val="1600"/>
              <a:buChar char="•"/>
              <a:defRPr/>
            </a:lvl8pPr>
            <a:lvl9pPr marL="4114800" lvl="8" indent="-330200" rtl="0">
              <a:spcBef>
                <a:spcPts val="400"/>
              </a:spcBef>
              <a:spcAft>
                <a:spcPts val="0"/>
              </a:spcAft>
              <a:buSzPts val="1600"/>
              <a:buChar char="•"/>
              <a:defRPr/>
            </a:lvl9pPr>
          </a:lstStyle>
          <a:p>
            <a:endParaRPr/>
          </a:p>
        </p:txBody>
      </p:sp>
      <p:sp>
        <p:nvSpPr>
          <p:cNvPr id="96" name="Google Shape;96;p5"/>
          <p:cNvSpPr txBox="1">
            <a:spLocks noGrp="1"/>
          </p:cNvSpPr>
          <p:nvPr>
            <p:ph type="body" idx="13"/>
          </p:nvPr>
        </p:nvSpPr>
        <p:spPr>
          <a:xfrm>
            <a:off x="11829225" y="3550400"/>
            <a:ext cx="5348700" cy="2805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algn="r">
              <a:spcBef>
                <a:spcPts val="640"/>
              </a:spcBef>
              <a:spcAft>
                <a:spcPts val="0"/>
              </a:spcAft>
              <a:buSzPts val="1600"/>
              <a:buFont typeface="Raleway"/>
              <a:buChar char="•"/>
              <a:defRPr sz="1600">
                <a:latin typeface="Raleway"/>
                <a:ea typeface="Raleway"/>
                <a:cs typeface="Raleway"/>
                <a:sym typeface="Raleway"/>
              </a:defRPr>
            </a:lvl1pPr>
            <a:lvl2pPr marL="914400" lvl="1" indent="-330200" algn="r">
              <a:spcBef>
                <a:spcPts val="560"/>
              </a:spcBef>
              <a:spcAft>
                <a:spcPts val="0"/>
              </a:spcAft>
              <a:buSzPts val="1600"/>
              <a:buChar char="–"/>
              <a:defRPr/>
            </a:lvl2pPr>
            <a:lvl3pPr marL="1371600" lvl="2" indent="-330200" algn="r">
              <a:spcBef>
                <a:spcPts val="480"/>
              </a:spcBef>
              <a:spcAft>
                <a:spcPts val="0"/>
              </a:spcAft>
              <a:buSzPts val="1600"/>
              <a:buChar char="•"/>
              <a:defRPr/>
            </a:lvl3pPr>
            <a:lvl4pPr marL="1828800" lvl="3" indent="-330200" algn="r">
              <a:spcBef>
                <a:spcPts val="400"/>
              </a:spcBef>
              <a:spcAft>
                <a:spcPts val="0"/>
              </a:spcAft>
              <a:buSzPts val="1600"/>
              <a:buChar char="–"/>
              <a:defRPr/>
            </a:lvl4pPr>
            <a:lvl5pPr marL="2286000" lvl="4" indent="-330200" algn="r">
              <a:spcBef>
                <a:spcPts val="400"/>
              </a:spcBef>
              <a:spcAft>
                <a:spcPts val="0"/>
              </a:spcAft>
              <a:buSzPts val="1600"/>
              <a:buChar char="»"/>
              <a:defRPr/>
            </a:lvl5pPr>
            <a:lvl6pPr marL="2743200" lvl="5" indent="-330200" algn="r">
              <a:spcBef>
                <a:spcPts val="400"/>
              </a:spcBef>
              <a:spcAft>
                <a:spcPts val="0"/>
              </a:spcAft>
              <a:buSzPts val="1600"/>
              <a:buChar char="•"/>
              <a:defRPr/>
            </a:lvl6pPr>
            <a:lvl7pPr marL="3200400" lvl="6" indent="-330200" algn="r">
              <a:spcBef>
                <a:spcPts val="400"/>
              </a:spcBef>
              <a:spcAft>
                <a:spcPts val="0"/>
              </a:spcAft>
              <a:buSzPts val="1600"/>
              <a:buChar char="•"/>
              <a:defRPr/>
            </a:lvl7pPr>
            <a:lvl8pPr marL="3657600" lvl="7" indent="-330200" algn="r">
              <a:spcBef>
                <a:spcPts val="400"/>
              </a:spcBef>
              <a:spcAft>
                <a:spcPts val="0"/>
              </a:spcAft>
              <a:buSzPts val="1600"/>
              <a:buChar char="•"/>
              <a:defRPr/>
            </a:lvl8pPr>
            <a:lvl9pPr marL="4114800" lvl="8" indent="-330200" algn="r">
              <a:spcBef>
                <a:spcPts val="400"/>
              </a:spcBef>
              <a:spcAft>
                <a:spcPts val="0"/>
              </a:spcAft>
              <a:buSzPts val="1600"/>
              <a:buChar char="•"/>
              <a:defRPr/>
            </a:lvl9pPr>
          </a:lstStyle>
          <a:p>
            <a:endParaRPr/>
          </a:p>
        </p:txBody>
      </p:sp>
      <p:sp>
        <p:nvSpPr>
          <p:cNvPr id="97" name="Google Shape;97;p5"/>
          <p:cNvSpPr txBox="1">
            <a:spLocks noGrp="1"/>
          </p:cNvSpPr>
          <p:nvPr>
            <p:ph type="body" idx="14"/>
          </p:nvPr>
        </p:nvSpPr>
        <p:spPr>
          <a:xfrm>
            <a:off x="12014425" y="6494375"/>
            <a:ext cx="5348700" cy="272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algn="r" rtl="0">
              <a:spcBef>
                <a:spcPts val="640"/>
              </a:spcBef>
              <a:spcAft>
                <a:spcPts val="0"/>
              </a:spcAft>
              <a:buSzPts val="1600"/>
              <a:buFont typeface="Raleway"/>
              <a:buChar char="•"/>
              <a:defRPr sz="1600">
                <a:latin typeface="Raleway"/>
                <a:ea typeface="Raleway"/>
                <a:cs typeface="Raleway"/>
                <a:sym typeface="Raleway"/>
              </a:defRPr>
            </a:lvl1pPr>
            <a:lvl2pPr marL="914400" lvl="1" indent="-330200" algn="r" rtl="0">
              <a:spcBef>
                <a:spcPts val="560"/>
              </a:spcBef>
              <a:spcAft>
                <a:spcPts val="0"/>
              </a:spcAft>
              <a:buSzPts val="1600"/>
              <a:buChar char="–"/>
              <a:defRPr/>
            </a:lvl2pPr>
            <a:lvl3pPr marL="1371600" lvl="2" indent="-330200" algn="r" rtl="0">
              <a:spcBef>
                <a:spcPts val="480"/>
              </a:spcBef>
              <a:spcAft>
                <a:spcPts val="0"/>
              </a:spcAft>
              <a:buSzPts val="1600"/>
              <a:buChar char="•"/>
              <a:defRPr/>
            </a:lvl3pPr>
            <a:lvl4pPr marL="1828800" lvl="3" indent="-330200" algn="r" rtl="0">
              <a:spcBef>
                <a:spcPts val="400"/>
              </a:spcBef>
              <a:spcAft>
                <a:spcPts val="0"/>
              </a:spcAft>
              <a:buSzPts val="1600"/>
              <a:buChar char="–"/>
              <a:defRPr/>
            </a:lvl4pPr>
            <a:lvl5pPr marL="2286000" lvl="4" indent="-330200" algn="r" rtl="0">
              <a:spcBef>
                <a:spcPts val="400"/>
              </a:spcBef>
              <a:spcAft>
                <a:spcPts val="0"/>
              </a:spcAft>
              <a:buSzPts val="1600"/>
              <a:buChar char="»"/>
              <a:defRPr/>
            </a:lvl5pPr>
            <a:lvl6pPr marL="2743200" lvl="5" indent="-330200" algn="r" rtl="0">
              <a:spcBef>
                <a:spcPts val="400"/>
              </a:spcBef>
              <a:spcAft>
                <a:spcPts val="0"/>
              </a:spcAft>
              <a:buSzPts val="1600"/>
              <a:buChar char="•"/>
              <a:defRPr/>
            </a:lvl6pPr>
            <a:lvl7pPr marL="3200400" lvl="6" indent="-330200" algn="r" rtl="0">
              <a:spcBef>
                <a:spcPts val="400"/>
              </a:spcBef>
              <a:spcAft>
                <a:spcPts val="0"/>
              </a:spcAft>
              <a:buSzPts val="1600"/>
              <a:buChar char="•"/>
              <a:defRPr/>
            </a:lvl7pPr>
            <a:lvl8pPr marL="3657600" lvl="7" indent="-330200" algn="r" rtl="0">
              <a:spcBef>
                <a:spcPts val="400"/>
              </a:spcBef>
              <a:spcAft>
                <a:spcPts val="0"/>
              </a:spcAft>
              <a:buSzPts val="1600"/>
              <a:buChar char="•"/>
              <a:defRPr/>
            </a:lvl8pPr>
            <a:lvl9pPr marL="4114800" lvl="8" indent="-330200" algn="r" rtl="0">
              <a:spcBef>
                <a:spcPts val="400"/>
              </a:spcBef>
              <a:spcAft>
                <a:spcPts val="0"/>
              </a:spcAft>
              <a:buSzPts val="1600"/>
              <a:buChar char="•"/>
              <a:defRPr/>
            </a:lvl9pPr>
          </a:lstStyle>
          <a:p>
            <a:endParaRPr/>
          </a:p>
        </p:txBody>
      </p:sp>
      <p:sp>
        <p:nvSpPr>
          <p:cNvPr id="98" name="Google Shape;98;p5"/>
          <p:cNvSpPr txBox="1">
            <a:spLocks noGrp="1"/>
          </p:cNvSpPr>
          <p:nvPr>
            <p:ph type="subTitle" idx="15"/>
          </p:nvPr>
        </p:nvSpPr>
        <p:spPr>
          <a:xfrm>
            <a:off x="13896525" y="2851500"/>
            <a:ext cx="3281400" cy="456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>
              <a:spcBef>
                <a:spcPts val="640"/>
              </a:spcBef>
              <a:spcAft>
                <a:spcPts val="0"/>
              </a:spcAft>
              <a:buClr>
                <a:srgbClr val="D5D6DB"/>
              </a:buClr>
              <a:buSzPts val="3500"/>
              <a:buNone/>
              <a:defRPr sz="3500">
                <a:solidFill>
                  <a:srgbClr val="D5D6DB"/>
                </a:solidFill>
              </a:defRPr>
            </a:lvl1pPr>
            <a:lvl2pPr lvl="1" algn="r">
              <a:spcBef>
                <a:spcPts val="560"/>
              </a:spcBef>
              <a:spcAft>
                <a:spcPts val="0"/>
              </a:spcAft>
              <a:buClr>
                <a:srgbClr val="D5D6DB"/>
              </a:buClr>
              <a:buSzPts val="3500"/>
              <a:buNone/>
              <a:defRPr sz="3500">
                <a:solidFill>
                  <a:srgbClr val="D5D6DB"/>
                </a:solidFill>
              </a:defRPr>
            </a:lvl2pPr>
            <a:lvl3pPr lvl="2" algn="r">
              <a:spcBef>
                <a:spcPts val="480"/>
              </a:spcBef>
              <a:spcAft>
                <a:spcPts val="0"/>
              </a:spcAft>
              <a:buClr>
                <a:srgbClr val="D5D6DB"/>
              </a:buClr>
              <a:buSzPts val="3500"/>
              <a:buNone/>
              <a:defRPr sz="3500">
                <a:solidFill>
                  <a:srgbClr val="D5D6DB"/>
                </a:solidFill>
              </a:defRPr>
            </a:lvl3pPr>
            <a:lvl4pPr lvl="3" algn="r">
              <a:spcBef>
                <a:spcPts val="400"/>
              </a:spcBef>
              <a:spcAft>
                <a:spcPts val="0"/>
              </a:spcAft>
              <a:buClr>
                <a:srgbClr val="D5D6DB"/>
              </a:buClr>
              <a:buSzPts val="3500"/>
              <a:buNone/>
              <a:defRPr sz="3500">
                <a:solidFill>
                  <a:srgbClr val="D5D6DB"/>
                </a:solidFill>
              </a:defRPr>
            </a:lvl4pPr>
            <a:lvl5pPr lvl="4" algn="r">
              <a:spcBef>
                <a:spcPts val="400"/>
              </a:spcBef>
              <a:spcAft>
                <a:spcPts val="0"/>
              </a:spcAft>
              <a:buClr>
                <a:srgbClr val="D5D6DB"/>
              </a:buClr>
              <a:buSzPts val="3500"/>
              <a:buNone/>
              <a:defRPr sz="3500">
                <a:solidFill>
                  <a:srgbClr val="D5D6DB"/>
                </a:solidFill>
              </a:defRPr>
            </a:lvl5pPr>
            <a:lvl6pPr lvl="5" algn="r">
              <a:spcBef>
                <a:spcPts val="400"/>
              </a:spcBef>
              <a:spcAft>
                <a:spcPts val="0"/>
              </a:spcAft>
              <a:buClr>
                <a:srgbClr val="D5D6DB"/>
              </a:buClr>
              <a:buSzPts val="3500"/>
              <a:buNone/>
              <a:defRPr sz="3500">
                <a:solidFill>
                  <a:srgbClr val="D5D6DB"/>
                </a:solidFill>
              </a:defRPr>
            </a:lvl6pPr>
            <a:lvl7pPr lvl="6" algn="r">
              <a:spcBef>
                <a:spcPts val="400"/>
              </a:spcBef>
              <a:spcAft>
                <a:spcPts val="0"/>
              </a:spcAft>
              <a:buClr>
                <a:srgbClr val="D5D6DB"/>
              </a:buClr>
              <a:buSzPts val="3500"/>
              <a:buNone/>
              <a:defRPr sz="3500">
                <a:solidFill>
                  <a:srgbClr val="D5D6DB"/>
                </a:solidFill>
              </a:defRPr>
            </a:lvl7pPr>
            <a:lvl8pPr lvl="7" algn="r">
              <a:spcBef>
                <a:spcPts val="400"/>
              </a:spcBef>
              <a:spcAft>
                <a:spcPts val="0"/>
              </a:spcAft>
              <a:buClr>
                <a:srgbClr val="D5D6DB"/>
              </a:buClr>
              <a:buSzPts val="3500"/>
              <a:buNone/>
              <a:defRPr sz="3500">
                <a:solidFill>
                  <a:srgbClr val="D5D6DB"/>
                </a:solidFill>
              </a:defRPr>
            </a:lvl8pPr>
            <a:lvl9pPr lvl="8" algn="r">
              <a:spcBef>
                <a:spcPts val="400"/>
              </a:spcBef>
              <a:spcAft>
                <a:spcPts val="0"/>
              </a:spcAft>
              <a:buClr>
                <a:srgbClr val="D5D6DB"/>
              </a:buClr>
              <a:buSzPts val="3500"/>
              <a:buNone/>
              <a:defRPr sz="3500">
                <a:solidFill>
                  <a:srgbClr val="D5D6DB"/>
                </a:solidFill>
              </a:defRPr>
            </a:lvl9pPr>
          </a:lstStyle>
          <a:p>
            <a:endParaRPr/>
          </a:p>
        </p:txBody>
      </p:sp>
      <p:sp>
        <p:nvSpPr>
          <p:cNvPr id="99" name="Google Shape;99;p5"/>
          <p:cNvSpPr txBox="1">
            <a:spLocks noGrp="1"/>
          </p:cNvSpPr>
          <p:nvPr>
            <p:ph type="title"/>
          </p:nvPr>
        </p:nvSpPr>
        <p:spPr>
          <a:xfrm>
            <a:off x="12985225" y="1893325"/>
            <a:ext cx="4225500" cy="836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CUSTOM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94150" y="1560963"/>
            <a:ext cx="7258174" cy="7258174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6"/>
          <p:cNvSpPr/>
          <p:nvPr/>
        </p:nvSpPr>
        <p:spPr>
          <a:xfrm>
            <a:off x="6277520" y="2426428"/>
            <a:ext cx="5534158" cy="5527240"/>
          </a:xfrm>
          <a:custGeom>
            <a:avLst/>
            <a:gdLst/>
            <a:ahLst/>
            <a:cxnLst/>
            <a:rect l="l" t="t" r="r" b="b"/>
            <a:pathLst>
              <a:path w="5534158" h="5527240" extrusionOk="0">
                <a:moveTo>
                  <a:pt x="0" y="0"/>
                </a:moveTo>
                <a:lnTo>
                  <a:pt x="5534158" y="0"/>
                </a:lnTo>
                <a:lnTo>
                  <a:pt x="5534158" y="5527240"/>
                </a:lnTo>
                <a:lnTo>
                  <a:pt x="0" y="55272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03" name="Google Shape;103;p6"/>
          <p:cNvSpPr/>
          <p:nvPr/>
        </p:nvSpPr>
        <p:spPr>
          <a:xfrm>
            <a:off x="6167957" y="1202208"/>
            <a:ext cx="1673427" cy="1671335"/>
          </a:xfrm>
          <a:custGeom>
            <a:avLst/>
            <a:gdLst/>
            <a:ahLst/>
            <a:cxnLst/>
            <a:rect l="l" t="t" r="r" b="b"/>
            <a:pathLst>
              <a:path w="1673427" h="1671335" extrusionOk="0">
                <a:moveTo>
                  <a:pt x="0" y="0"/>
                </a:moveTo>
                <a:lnTo>
                  <a:pt x="1673426" y="0"/>
                </a:lnTo>
                <a:lnTo>
                  <a:pt x="1673426" y="1671335"/>
                </a:lnTo>
                <a:lnTo>
                  <a:pt x="0" y="167133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04" name="Google Shape;104;p6"/>
          <p:cNvSpPr/>
          <p:nvPr/>
        </p:nvSpPr>
        <p:spPr>
          <a:xfrm>
            <a:off x="10245908" y="1202208"/>
            <a:ext cx="1673427" cy="1671335"/>
          </a:xfrm>
          <a:custGeom>
            <a:avLst/>
            <a:gdLst/>
            <a:ahLst/>
            <a:cxnLst/>
            <a:rect l="l" t="t" r="r" b="b"/>
            <a:pathLst>
              <a:path w="1673427" h="1671335" extrusionOk="0">
                <a:moveTo>
                  <a:pt x="0" y="0"/>
                </a:moveTo>
                <a:lnTo>
                  <a:pt x="1673427" y="0"/>
                </a:lnTo>
                <a:lnTo>
                  <a:pt x="1673427" y="1671335"/>
                </a:lnTo>
                <a:lnTo>
                  <a:pt x="0" y="167133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05" name="Google Shape;105;p6"/>
          <p:cNvSpPr/>
          <p:nvPr/>
        </p:nvSpPr>
        <p:spPr>
          <a:xfrm>
            <a:off x="11837878" y="3252927"/>
            <a:ext cx="1673427" cy="1671335"/>
          </a:xfrm>
          <a:custGeom>
            <a:avLst/>
            <a:gdLst/>
            <a:ahLst/>
            <a:cxnLst/>
            <a:rect l="l" t="t" r="r" b="b"/>
            <a:pathLst>
              <a:path w="1673427" h="1671335" extrusionOk="0">
                <a:moveTo>
                  <a:pt x="0" y="0"/>
                </a:moveTo>
                <a:lnTo>
                  <a:pt x="1673426" y="0"/>
                </a:lnTo>
                <a:lnTo>
                  <a:pt x="1673426" y="1671335"/>
                </a:lnTo>
                <a:lnTo>
                  <a:pt x="0" y="167133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06" name="Google Shape;106;p6"/>
          <p:cNvSpPr/>
          <p:nvPr/>
        </p:nvSpPr>
        <p:spPr>
          <a:xfrm>
            <a:off x="10327365" y="7586965"/>
            <a:ext cx="1673427" cy="1671335"/>
          </a:xfrm>
          <a:custGeom>
            <a:avLst/>
            <a:gdLst/>
            <a:ahLst/>
            <a:cxnLst/>
            <a:rect l="l" t="t" r="r" b="b"/>
            <a:pathLst>
              <a:path w="1673427" h="1671335" extrusionOk="0">
                <a:moveTo>
                  <a:pt x="0" y="0"/>
                </a:moveTo>
                <a:lnTo>
                  <a:pt x="1673427" y="0"/>
                </a:lnTo>
                <a:lnTo>
                  <a:pt x="1673427" y="1671335"/>
                </a:lnTo>
                <a:lnTo>
                  <a:pt x="0" y="167133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07" name="Google Shape;107;p6"/>
          <p:cNvSpPr/>
          <p:nvPr/>
        </p:nvSpPr>
        <p:spPr>
          <a:xfrm>
            <a:off x="6167957" y="7586965"/>
            <a:ext cx="1673427" cy="1671335"/>
          </a:xfrm>
          <a:custGeom>
            <a:avLst/>
            <a:gdLst/>
            <a:ahLst/>
            <a:cxnLst/>
            <a:rect l="l" t="t" r="r" b="b"/>
            <a:pathLst>
              <a:path w="1673427" h="1671335" extrusionOk="0">
                <a:moveTo>
                  <a:pt x="0" y="0"/>
                </a:moveTo>
                <a:lnTo>
                  <a:pt x="1673426" y="0"/>
                </a:lnTo>
                <a:lnTo>
                  <a:pt x="1673426" y="1671335"/>
                </a:lnTo>
                <a:lnTo>
                  <a:pt x="0" y="167133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08" name="Google Shape;108;p6"/>
          <p:cNvSpPr/>
          <p:nvPr/>
        </p:nvSpPr>
        <p:spPr>
          <a:xfrm>
            <a:off x="4657444" y="3333339"/>
            <a:ext cx="1673427" cy="1671335"/>
          </a:xfrm>
          <a:custGeom>
            <a:avLst/>
            <a:gdLst/>
            <a:ahLst/>
            <a:cxnLst/>
            <a:rect l="l" t="t" r="r" b="b"/>
            <a:pathLst>
              <a:path w="1673427" h="1671335" extrusionOk="0">
                <a:moveTo>
                  <a:pt x="0" y="0"/>
                </a:moveTo>
                <a:lnTo>
                  <a:pt x="1673427" y="0"/>
                </a:lnTo>
                <a:lnTo>
                  <a:pt x="1673427" y="1671335"/>
                </a:lnTo>
                <a:lnTo>
                  <a:pt x="0" y="167133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09" name="Google Shape;109;p6"/>
          <p:cNvSpPr/>
          <p:nvPr/>
        </p:nvSpPr>
        <p:spPr>
          <a:xfrm>
            <a:off x="11915604" y="5544881"/>
            <a:ext cx="1673427" cy="1671335"/>
          </a:xfrm>
          <a:custGeom>
            <a:avLst/>
            <a:gdLst/>
            <a:ahLst/>
            <a:cxnLst/>
            <a:rect l="l" t="t" r="r" b="b"/>
            <a:pathLst>
              <a:path w="1673427" h="1671335" extrusionOk="0">
                <a:moveTo>
                  <a:pt x="0" y="0"/>
                </a:moveTo>
                <a:lnTo>
                  <a:pt x="1673427" y="0"/>
                </a:lnTo>
                <a:lnTo>
                  <a:pt x="1673427" y="1671335"/>
                </a:lnTo>
                <a:lnTo>
                  <a:pt x="0" y="167133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10" name="Google Shape;110;p6"/>
          <p:cNvSpPr/>
          <p:nvPr/>
        </p:nvSpPr>
        <p:spPr>
          <a:xfrm>
            <a:off x="4657444" y="5544881"/>
            <a:ext cx="1673427" cy="1671335"/>
          </a:xfrm>
          <a:custGeom>
            <a:avLst/>
            <a:gdLst/>
            <a:ahLst/>
            <a:cxnLst/>
            <a:rect l="l" t="t" r="r" b="b"/>
            <a:pathLst>
              <a:path w="1673427" h="1671335" extrusionOk="0">
                <a:moveTo>
                  <a:pt x="0" y="0"/>
                </a:moveTo>
                <a:lnTo>
                  <a:pt x="1673427" y="0"/>
                </a:lnTo>
                <a:lnTo>
                  <a:pt x="1673427" y="1671335"/>
                </a:lnTo>
                <a:lnTo>
                  <a:pt x="0" y="167133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11" name="Google Shape;111;p6"/>
          <p:cNvSpPr/>
          <p:nvPr/>
        </p:nvSpPr>
        <p:spPr>
          <a:xfrm>
            <a:off x="10552760" y="1445664"/>
            <a:ext cx="1156262" cy="1116318"/>
          </a:xfrm>
          <a:custGeom>
            <a:avLst/>
            <a:gdLst/>
            <a:ahLst/>
            <a:cxnLst/>
            <a:rect l="l" t="t" r="r" b="b"/>
            <a:pathLst>
              <a:path w="1156262" h="1116318" extrusionOk="0">
                <a:moveTo>
                  <a:pt x="0" y="0"/>
                </a:moveTo>
                <a:lnTo>
                  <a:pt x="1156262" y="0"/>
                </a:lnTo>
                <a:lnTo>
                  <a:pt x="1156262" y="1116318"/>
                </a:lnTo>
                <a:lnTo>
                  <a:pt x="0" y="111631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12" name="Google Shape;112;p6"/>
          <p:cNvSpPr/>
          <p:nvPr/>
        </p:nvSpPr>
        <p:spPr>
          <a:xfrm>
            <a:off x="5065493" y="5928599"/>
            <a:ext cx="869127" cy="839103"/>
          </a:xfrm>
          <a:custGeom>
            <a:avLst/>
            <a:gdLst/>
            <a:ahLst/>
            <a:cxnLst/>
            <a:rect l="l" t="t" r="r" b="b"/>
            <a:pathLst>
              <a:path w="869127" h="839103" extrusionOk="0">
                <a:moveTo>
                  <a:pt x="0" y="0"/>
                </a:moveTo>
                <a:lnTo>
                  <a:pt x="869127" y="0"/>
                </a:lnTo>
                <a:lnTo>
                  <a:pt x="869127" y="839102"/>
                </a:lnTo>
                <a:lnTo>
                  <a:pt x="0" y="83910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13" name="Google Shape;113;p6"/>
          <p:cNvSpPr/>
          <p:nvPr/>
        </p:nvSpPr>
        <p:spPr>
          <a:xfrm>
            <a:off x="6518130" y="7953668"/>
            <a:ext cx="973080" cy="934157"/>
          </a:xfrm>
          <a:custGeom>
            <a:avLst/>
            <a:gdLst/>
            <a:ahLst/>
            <a:cxnLst/>
            <a:rect l="l" t="t" r="r" b="b"/>
            <a:pathLst>
              <a:path w="973080" h="934157" extrusionOk="0">
                <a:moveTo>
                  <a:pt x="0" y="0"/>
                </a:moveTo>
                <a:lnTo>
                  <a:pt x="973080" y="0"/>
                </a:lnTo>
                <a:lnTo>
                  <a:pt x="973080" y="934157"/>
                </a:lnTo>
                <a:lnTo>
                  <a:pt x="0" y="93415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14" name="Google Shape;114;p6"/>
          <p:cNvSpPr/>
          <p:nvPr/>
        </p:nvSpPr>
        <p:spPr>
          <a:xfrm>
            <a:off x="12267492" y="3638296"/>
            <a:ext cx="883654" cy="853127"/>
          </a:xfrm>
          <a:custGeom>
            <a:avLst/>
            <a:gdLst/>
            <a:ahLst/>
            <a:cxnLst/>
            <a:rect l="l" t="t" r="r" b="b"/>
            <a:pathLst>
              <a:path w="883654" h="853127" extrusionOk="0">
                <a:moveTo>
                  <a:pt x="0" y="0"/>
                </a:moveTo>
                <a:lnTo>
                  <a:pt x="883654" y="0"/>
                </a:lnTo>
                <a:lnTo>
                  <a:pt x="883654" y="853128"/>
                </a:lnTo>
                <a:lnTo>
                  <a:pt x="0" y="85312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15" name="Google Shape;115;p6"/>
          <p:cNvSpPr/>
          <p:nvPr/>
        </p:nvSpPr>
        <p:spPr>
          <a:xfrm>
            <a:off x="12159277" y="5807995"/>
            <a:ext cx="1186080" cy="1145106"/>
          </a:xfrm>
          <a:custGeom>
            <a:avLst/>
            <a:gdLst/>
            <a:ahLst/>
            <a:cxnLst/>
            <a:rect l="l" t="t" r="r" b="b"/>
            <a:pathLst>
              <a:path w="1186080" h="1145106" extrusionOk="0">
                <a:moveTo>
                  <a:pt x="0" y="0"/>
                </a:moveTo>
                <a:lnTo>
                  <a:pt x="1186080" y="0"/>
                </a:lnTo>
                <a:lnTo>
                  <a:pt x="1186080" y="1145107"/>
                </a:lnTo>
                <a:lnTo>
                  <a:pt x="0" y="114510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6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16" name="Google Shape;116;p6"/>
          <p:cNvSpPr/>
          <p:nvPr/>
        </p:nvSpPr>
        <p:spPr>
          <a:xfrm>
            <a:off x="4951791" y="3586864"/>
            <a:ext cx="1065683" cy="1028868"/>
          </a:xfrm>
          <a:custGeom>
            <a:avLst/>
            <a:gdLst/>
            <a:ahLst/>
            <a:cxnLst/>
            <a:rect l="l" t="t" r="r" b="b"/>
            <a:pathLst>
              <a:path w="1065683" h="1028868" extrusionOk="0">
                <a:moveTo>
                  <a:pt x="0" y="0"/>
                </a:moveTo>
                <a:lnTo>
                  <a:pt x="1065683" y="0"/>
                </a:lnTo>
                <a:lnTo>
                  <a:pt x="1065683" y="1028869"/>
                </a:lnTo>
                <a:lnTo>
                  <a:pt x="0" y="102886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7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17" name="Google Shape;117;p6"/>
          <p:cNvSpPr/>
          <p:nvPr/>
        </p:nvSpPr>
        <p:spPr>
          <a:xfrm>
            <a:off x="10686108" y="7900927"/>
            <a:ext cx="965764" cy="934157"/>
          </a:xfrm>
          <a:custGeom>
            <a:avLst/>
            <a:gdLst/>
            <a:ahLst/>
            <a:cxnLst/>
            <a:rect l="l" t="t" r="r" b="b"/>
            <a:pathLst>
              <a:path w="965764" h="934157" extrusionOk="0">
                <a:moveTo>
                  <a:pt x="0" y="0"/>
                </a:moveTo>
                <a:lnTo>
                  <a:pt x="965764" y="0"/>
                </a:lnTo>
                <a:lnTo>
                  <a:pt x="965764" y="934157"/>
                </a:lnTo>
                <a:lnTo>
                  <a:pt x="0" y="93415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8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18" name="Google Shape;118;p6"/>
          <p:cNvSpPr/>
          <p:nvPr/>
        </p:nvSpPr>
        <p:spPr>
          <a:xfrm>
            <a:off x="6478436" y="1493891"/>
            <a:ext cx="1052468" cy="1012282"/>
          </a:xfrm>
          <a:custGeom>
            <a:avLst/>
            <a:gdLst/>
            <a:ahLst/>
            <a:cxnLst/>
            <a:rect l="l" t="t" r="r" b="b"/>
            <a:pathLst>
              <a:path w="1052468" h="1012282" extrusionOk="0">
                <a:moveTo>
                  <a:pt x="0" y="0"/>
                </a:moveTo>
                <a:lnTo>
                  <a:pt x="1052468" y="0"/>
                </a:lnTo>
                <a:lnTo>
                  <a:pt x="1052468" y="1012282"/>
                </a:lnTo>
                <a:lnTo>
                  <a:pt x="0" y="101228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9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19" name="Google Shape;119;p6"/>
          <p:cNvSpPr txBox="1">
            <a:spLocks noGrp="1"/>
          </p:cNvSpPr>
          <p:nvPr>
            <p:ph type="subTitle" idx="1"/>
          </p:nvPr>
        </p:nvSpPr>
        <p:spPr>
          <a:xfrm>
            <a:off x="7443675" y="5325400"/>
            <a:ext cx="3281400" cy="456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640"/>
              </a:spcBef>
              <a:spcAft>
                <a:spcPts val="0"/>
              </a:spcAft>
              <a:buClr>
                <a:srgbClr val="D5D6DB"/>
              </a:buClr>
              <a:buSzPts val="3500"/>
              <a:buNone/>
              <a:defRPr sz="3500">
                <a:solidFill>
                  <a:srgbClr val="D5D6DB"/>
                </a:solidFill>
              </a:defRPr>
            </a:lvl1pPr>
            <a:lvl2pPr lvl="1" algn="ctr" rtl="0">
              <a:spcBef>
                <a:spcPts val="560"/>
              </a:spcBef>
              <a:spcAft>
                <a:spcPts val="0"/>
              </a:spcAft>
              <a:buClr>
                <a:srgbClr val="D5D6DB"/>
              </a:buClr>
              <a:buSzPts val="3500"/>
              <a:buNone/>
              <a:defRPr sz="3500">
                <a:solidFill>
                  <a:srgbClr val="D5D6DB"/>
                </a:solidFill>
              </a:defRPr>
            </a:lvl2pPr>
            <a:lvl3pPr lvl="2" algn="ctr" rtl="0">
              <a:spcBef>
                <a:spcPts val="480"/>
              </a:spcBef>
              <a:spcAft>
                <a:spcPts val="0"/>
              </a:spcAft>
              <a:buClr>
                <a:srgbClr val="D5D6DB"/>
              </a:buClr>
              <a:buSzPts val="3500"/>
              <a:buNone/>
              <a:defRPr sz="3500">
                <a:solidFill>
                  <a:srgbClr val="D5D6DB"/>
                </a:solidFill>
              </a:defRPr>
            </a:lvl3pPr>
            <a:lvl4pPr lvl="3" algn="ctr" rtl="0">
              <a:spcBef>
                <a:spcPts val="400"/>
              </a:spcBef>
              <a:spcAft>
                <a:spcPts val="0"/>
              </a:spcAft>
              <a:buClr>
                <a:srgbClr val="D5D6DB"/>
              </a:buClr>
              <a:buSzPts val="3500"/>
              <a:buNone/>
              <a:defRPr sz="3500">
                <a:solidFill>
                  <a:srgbClr val="D5D6DB"/>
                </a:solidFill>
              </a:defRPr>
            </a:lvl4pPr>
            <a:lvl5pPr lvl="4" algn="ctr" rtl="0">
              <a:spcBef>
                <a:spcPts val="400"/>
              </a:spcBef>
              <a:spcAft>
                <a:spcPts val="0"/>
              </a:spcAft>
              <a:buClr>
                <a:srgbClr val="D5D6DB"/>
              </a:buClr>
              <a:buSzPts val="3500"/>
              <a:buNone/>
              <a:defRPr sz="3500">
                <a:solidFill>
                  <a:srgbClr val="D5D6DB"/>
                </a:solidFill>
              </a:defRPr>
            </a:lvl5pPr>
            <a:lvl6pPr lvl="5" algn="ctr" rtl="0">
              <a:spcBef>
                <a:spcPts val="400"/>
              </a:spcBef>
              <a:spcAft>
                <a:spcPts val="0"/>
              </a:spcAft>
              <a:buClr>
                <a:srgbClr val="D5D6DB"/>
              </a:buClr>
              <a:buSzPts val="3500"/>
              <a:buNone/>
              <a:defRPr sz="3500">
                <a:solidFill>
                  <a:srgbClr val="D5D6DB"/>
                </a:solidFill>
              </a:defRPr>
            </a:lvl6pPr>
            <a:lvl7pPr lvl="6" algn="ctr" rtl="0">
              <a:spcBef>
                <a:spcPts val="400"/>
              </a:spcBef>
              <a:spcAft>
                <a:spcPts val="0"/>
              </a:spcAft>
              <a:buClr>
                <a:srgbClr val="D5D6DB"/>
              </a:buClr>
              <a:buSzPts val="3500"/>
              <a:buNone/>
              <a:defRPr sz="3500">
                <a:solidFill>
                  <a:srgbClr val="D5D6DB"/>
                </a:solidFill>
              </a:defRPr>
            </a:lvl7pPr>
            <a:lvl8pPr lvl="7" algn="ctr" rtl="0">
              <a:spcBef>
                <a:spcPts val="400"/>
              </a:spcBef>
              <a:spcAft>
                <a:spcPts val="0"/>
              </a:spcAft>
              <a:buClr>
                <a:srgbClr val="D5D6DB"/>
              </a:buClr>
              <a:buSzPts val="3500"/>
              <a:buNone/>
              <a:defRPr sz="3500">
                <a:solidFill>
                  <a:srgbClr val="D5D6DB"/>
                </a:solidFill>
              </a:defRPr>
            </a:lvl8pPr>
            <a:lvl9pPr lvl="8" algn="ctr" rtl="0">
              <a:spcBef>
                <a:spcPts val="400"/>
              </a:spcBef>
              <a:spcAft>
                <a:spcPts val="0"/>
              </a:spcAft>
              <a:buClr>
                <a:srgbClr val="D5D6DB"/>
              </a:buClr>
              <a:buSzPts val="3500"/>
              <a:buNone/>
              <a:defRPr sz="3500">
                <a:solidFill>
                  <a:srgbClr val="D5D6DB"/>
                </a:solidFill>
              </a:defRPr>
            </a:lvl9pPr>
          </a:lstStyle>
          <a:p>
            <a:endParaRPr/>
          </a:p>
        </p:txBody>
      </p:sp>
      <p:sp>
        <p:nvSpPr>
          <p:cNvPr id="120" name="Google Shape;120;p6"/>
          <p:cNvSpPr txBox="1">
            <a:spLocks noGrp="1"/>
          </p:cNvSpPr>
          <p:nvPr>
            <p:ph type="title"/>
          </p:nvPr>
        </p:nvSpPr>
        <p:spPr>
          <a:xfrm>
            <a:off x="6971625" y="4367225"/>
            <a:ext cx="4225500" cy="836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6"/>
          <p:cNvSpPr txBox="1">
            <a:spLocks noGrp="1"/>
          </p:cNvSpPr>
          <p:nvPr>
            <p:ph type="title" idx="2"/>
          </p:nvPr>
        </p:nvSpPr>
        <p:spPr>
          <a:xfrm>
            <a:off x="4882100" y="1417550"/>
            <a:ext cx="869100" cy="1012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CCEDC4"/>
              </a:buClr>
              <a:buSzPts val="5000"/>
              <a:buNone/>
              <a:defRPr>
                <a:solidFill>
                  <a:srgbClr val="CCEDC4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rgbClr val="CCEDC4"/>
              </a:buClr>
              <a:buSzPts val="1400"/>
              <a:buNone/>
              <a:defRPr>
                <a:solidFill>
                  <a:srgbClr val="CCEDC4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rgbClr val="CCEDC4"/>
              </a:buClr>
              <a:buSzPts val="1400"/>
              <a:buNone/>
              <a:defRPr>
                <a:solidFill>
                  <a:srgbClr val="CCEDC4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rgbClr val="CCEDC4"/>
              </a:buClr>
              <a:buSzPts val="1400"/>
              <a:buNone/>
              <a:defRPr>
                <a:solidFill>
                  <a:srgbClr val="CCEDC4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rgbClr val="CCEDC4"/>
              </a:buClr>
              <a:buSzPts val="1400"/>
              <a:buNone/>
              <a:defRPr>
                <a:solidFill>
                  <a:srgbClr val="CCEDC4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rgbClr val="CCEDC4"/>
              </a:buClr>
              <a:buSzPts val="1400"/>
              <a:buNone/>
              <a:defRPr>
                <a:solidFill>
                  <a:srgbClr val="CCEDC4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rgbClr val="CCEDC4"/>
              </a:buClr>
              <a:buSzPts val="1400"/>
              <a:buNone/>
              <a:defRPr>
                <a:solidFill>
                  <a:srgbClr val="CCEDC4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rgbClr val="CCEDC4"/>
              </a:buClr>
              <a:buSzPts val="1400"/>
              <a:buNone/>
              <a:defRPr>
                <a:solidFill>
                  <a:srgbClr val="CCEDC4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rgbClr val="CCEDC4"/>
              </a:buClr>
              <a:buSzPts val="1400"/>
              <a:buNone/>
              <a:defRPr>
                <a:solidFill>
                  <a:srgbClr val="CCEDC4"/>
                </a:solidFill>
              </a:defRPr>
            </a:lvl9pPr>
          </a:lstStyle>
          <a:p>
            <a:endParaRPr/>
          </a:p>
        </p:txBody>
      </p:sp>
      <p:sp>
        <p:nvSpPr>
          <p:cNvPr id="122" name="Google Shape;122;p6"/>
          <p:cNvSpPr txBox="1">
            <a:spLocks noGrp="1"/>
          </p:cNvSpPr>
          <p:nvPr>
            <p:ph type="subTitle" idx="3"/>
          </p:nvPr>
        </p:nvSpPr>
        <p:spPr>
          <a:xfrm>
            <a:off x="1873050" y="1417550"/>
            <a:ext cx="2559300" cy="525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>
              <a:spcBef>
                <a:spcPts val="640"/>
              </a:spcBef>
              <a:spcAft>
                <a:spcPts val="0"/>
              </a:spcAft>
              <a:buClr>
                <a:srgbClr val="CCEDC4"/>
              </a:buClr>
              <a:buSzPts val="2700"/>
              <a:buNone/>
              <a:defRPr>
                <a:solidFill>
                  <a:srgbClr val="CCEDC4"/>
                </a:solidFill>
              </a:defRPr>
            </a:lvl1pPr>
            <a:lvl2pPr lvl="1">
              <a:spcBef>
                <a:spcPts val="560"/>
              </a:spcBef>
              <a:spcAft>
                <a:spcPts val="0"/>
              </a:spcAft>
              <a:buClr>
                <a:srgbClr val="CCEDC4"/>
              </a:buClr>
              <a:buSzPts val="1600"/>
              <a:buNone/>
              <a:defRPr>
                <a:solidFill>
                  <a:srgbClr val="CCEDC4"/>
                </a:solidFill>
              </a:defRPr>
            </a:lvl2pPr>
            <a:lvl3pPr lvl="2">
              <a:spcBef>
                <a:spcPts val="480"/>
              </a:spcBef>
              <a:spcAft>
                <a:spcPts val="0"/>
              </a:spcAft>
              <a:buClr>
                <a:srgbClr val="CCEDC4"/>
              </a:buClr>
              <a:buSzPts val="1600"/>
              <a:buNone/>
              <a:defRPr>
                <a:solidFill>
                  <a:srgbClr val="CCEDC4"/>
                </a:solidFill>
              </a:defRPr>
            </a:lvl3pPr>
            <a:lvl4pPr lvl="3">
              <a:spcBef>
                <a:spcPts val="400"/>
              </a:spcBef>
              <a:spcAft>
                <a:spcPts val="0"/>
              </a:spcAft>
              <a:buClr>
                <a:srgbClr val="CCEDC4"/>
              </a:buClr>
              <a:buSzPts val="1600"/>
              <a:buNone/>
              <a:defRPr>
                <a:solidFill>
                  <a:srgbClr val="CCEDC4"/>
                </a:solidFill>
              </a:defRPr>
            </a:lvl4pPr>
            <a:lvl5pPr lvl="4">
              <a:spcBef>
                <a:spcPts val="400"/>
              </a:spcBef>
              <a:spcAft>
                <a:spcPts val="0"/>
              </a:spcAft>
              <a:buClr>
                <a:srgbClr val="CCEDC4"/>
              </a:buClr>
              <a:buSzPts val="1600"/>
              <a:buNone/>
              <a:defRPr>
                <a:solidFill>
                  <a:srgbClr val="CCEDC4"/>
                </a:solidFill>
              </a:defRPr>
            </a:lvl5pPr>
            <a:lvl6pPr lvl="5">
              <a:spcBef>
                <a:spcPts val="400"/>
              </a:spcBef>
              <a:spcAft>
                <a:spcPts val="0"/>
              </a:spcAft>
              <a:buClr>
                <a:srgbClr val="CCEDC4"/>
              </a:buClr>
              <a:buSzPts val="1600"/>
              <a:buNone/>
              <a:defRPr>
                <a:solidFill>
                  <a:srgbClr val="CCEDC4"/>
                </a:solidFill>
              </a:defRPr>
            </a:lvl6pPr>
            <a:lvl7pPr lvl="6">
              <a:spcBef>
                <a:spcPts val="400"/>
              </a:spcBef>
              <a:spcAft>
                <a:spcPts val="0"/>
              </a:spcAft>
              <a:buClr>
                <a:srgbClr val="CCEDC4"/>
              </a:buClr>
              <a:buSzPts val="1600"/>
              <a:buNone/>
              <a:defRPr>
                <a:solidFill>
                  <a:srgbClr val="CCEDC4"/>
                </a:solidFill>
              </a:defRPr>
            </a:lvl7pPr>
            <a:lvl8pPr lvl="7">
              <a:spcBef>
                <a:spcPts val="400"/>
              </a:spcBef>
              <a:spcAft>
                <a:spcPts val="0"/>
              </a:spcAft>
              <a:buClr>
                <a:srgbClr val="CCEDC4"/>
              </a:buClr>
              <a:buSzPts val="1600"/>
              <a:buNone/>
              <a:defRPr>
                <a:solidFill>
                  <a:srgbClr val="CCEDC4"/>
                </a:solidFill>
              </a:defRPr>
            </a:lvl8pPr>
            <a:lvl9pPr lvl="8">
              <a:spcBef>
                <a:spcPts val="400"/>
              </a:spcBef>
              <a:spcAft>
                <a:spcPts val="0"/>
              </a:spcAft>
              <a:buClr>
                <a:srgbClr val="CCEDC4"/>
              </a:buClr>
              <a:buSzPts val="1600"/>
              <a:buNone/>
              <a:defRPr>
                <a:solidFill>
                  <a:srgbClr val="CCEDC4"/>
                </a:solidFill>
              </a:defRPr>
            </a:lvl9pPr>
          </a:lstStyle>
          <a:p>
            <a:endParaRPr/>
          </a:p>
        </p:txBody>
      </p:sp>
      <p:sp>
        <p:nvSpPr>
          <p:cNvPr id="123" name="Google Shape;123;p6"/>
          <p:cNvSpPr txBox="1">
            <a:spLocks noGrp="1"/>
          </p:cNvSpPr>
          <p:nvPr>
            <p:ph type="body" idx="4"/>
          </p:nvPr>
        </p:nvSpPr>
        <p:spPr>
          <a:xfrm>
            <a:off x="1397250" y="2123025"/>
            <a:ext cx="3068100" cy="750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algn="r">
              <a:spcBef>
                <a:spcPts val="640"/>
              </a:spcBef>
              <a:spcAft>
                <a:spcPts val="0"/>
              </a:spcAft>
              <a:buSzPts val="1600"/>
              <a:buFont typeface="Raleway"/>
              <a:buChar char="•"/>
              <a:defRPr sz="1600">
                <a:latin typeface="Raleway"/>
                <a:ea typeface="Raleway"/>
                <a:cs typeface="Raleway"/>
                <a:sym typeface="Raleway"/>
              </a:defRPr>
            </a:lvl1pPr>
            <a:lvl2pPr marL="914400" lvl="1" indent="-330200" algn="r">
              <a:spcBef>
                <a:spcPts val="560"/>
              </a:spcBef>
              <a:spcAft>
                <a:spcPts val="0"/>
              </a:spcAft>
              <a:buSzPts val="1600"/>
              <a:buChar char="–"/>
              <a:defRPr/>
            </a:lvl2pPr>
            <a:lvl3pPr marL="1371600" lvl="2" indent="-330200" algn="r">
              <a:spcBef>
                <a:spcPts val="480"/>
              </a:spcBef>
              <a:spcAft>
                <a:spcPts val="0"/>
              </a:spcAft>
              <a:buSzPts val="1600"/>
              <a:buChar char="•"/>
              <a:defRPr/>
            </a:lvl3pPr>
            <a:lvl4pPr marL="1828800" lvl="3" indent="-330200" algn="r">
              <a:spcBef>
                <a:spcPts val="400"/>
              </a:spcBef>
              <a:spcAft>
                <a:spcPts val="0"/>
              </a:spcAft>
              <a:buSzPts val="1600"/>
              <a:buChar char="–"/>
              <a:defRPr/>
            </a:lvl4pPr>
            <a:lvl5pPr marL="2286000" lvl="4" indent="-330200" algn="r">
              <a:spcBef>
                <a:spcPts val="400"/>
              </a:spcBef>
              <a:spcAft>
                <a:spcPts val="0"/>
              </a:spcAft>
              <a:buSzPts val="1600"/>
              <a:buChar char="»"/>
              <a:defRPr/>
            </a:lvl5pPr>
            <a:lvl6pPr marL="2743200" lvl="5" indent="-330200" algn="r">
              <a:spcBef>
                <a:spcPts val="400"/>
              </a:spcBef>
              <a:spcAft>
                <a:spcPts val="0"/>
              </a:spcAft>
              <a:buSzPts val="1600"/>
              <a:buChar char="•"/>
              <a:defRPr/>
            </a:lvl6pPr>
            <a:lvl7pPr marL="3200400" lvl="6" indent="-330200" algn="r">
              <a:spcBef>
                <a:spcPts val="400"/>
              </a:spcBef>
              <a:spcAft>
                <a:spcPts val="0"/>
              </a:spcAft>
              <a:buSzPts val="1600"/>
              <a:buChar char="•"/>
              <a:defRPr/>
            </a:lvl7pPr>
            <a:lvl8pPr marL="3657600" lvl="7" indent="-330200" algn="r">
              <a:spcBef>
                <a:spcPts val="400"/>
              </a:spcBef>
              <a:spcAft>
                <a:spcPts val="0"/>
              </a:spcAft>
              <a:buSzPts val="1600"/>
              <a:buChar char="•"/>
              <a:defRPr/>
            </a:lvl8pPr>
            <a:lvl9pPr marL="4114800" lvl="8" indent="-330200" algn="r">
              <a:spcBef>
                <a:spcPts val="400"/>
              </a:spcBef>
              <a:spcAft>
                <a:spcPts val="0"/>
              </a:spcAft>
              <a:buSzPts val="1600"/>
              <a:buChar char="•"/>
              <a:defRPr/>
            </a:lvl9pPr>
          </a:lstStyle>
          <a:p>
            <a:endParaRPr/>
          </a:p>
        </p:txBody>
      </p:sp>
      <p:sp>
        <p:nvSpPr>
          <p:cNvPr id="124" name="Google Shape;124;p6"/>
          <p:cNvSpPr txBox="1">
            <a:spLocks noGrp="1"/>
          </p:cNvSpPr>
          <p:nvPr>
            <p:ph type="title" idx="5"/>
          </p:nvPr>
        </p:nvSpPr>
        <p:spPr>
          <a:xfrm>
            <a:off x="3563250" y="3440975"/>
            <a:ext cx="869100" cy="1012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D8CFFB"/>
              </a:buClr>
              <a:buSzPts val="5000"/>
              <a:buNone/>
              <a:defRPr>
                <a:solidFill>
                  <a:srgbClr val="D8CFFB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D8CFFB"/>
              </a:buClr>
              <a:buSzPts val="1400"/>
              <a:buNone/>
              <a:defRPr>
                <a:solidFill>
                  <a:srgbClr val="D8CFFB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D8CFFB"/>
              </a:buClr>
              <a:buSzPts val="1400"/>
              <a:buNone/>
              <a:defRPr>
                <a:solidFill>
                  <a:srgbClr val="D8CFFB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D8CFFB"/>
              </a:buClr>
              <a:buSzPts val="1400"/>
              <a:buNone/>
              <a:defRPr>
                <a:solidFill>
                  <a:srgbClr val="D8CFFB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D8CFFB"/>
              </a:buClr>
              <a:buSzPts val="1400"/>
              <a:buNone/>
              <a:defRPr>
                <a:solidFill>
                  <a:srgbClr val="D8CFFB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D8CFFB"/>
              </a:buClr>
              <a:buSzPts val="1400"/>
              <a:buNone/>
              <a:defRPr>
                <a:solidFill>
                  <a:srgbClr val="D8CFFB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D8CFFB"/>
              </a:buClr>
              <a:buSzPts val="1400"/>
              <a:buNone/>
              <a:defRPr>
                <a:solidFill>
                  <a:srgbClr val="D8CFFB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D8CFFB"/>
              </a:buClr>
              <a:buSzPts val="1400"/>
              <a:buNone/>
              <a:defRPr>
                <a:solidFill>
                  <a:srgbClr val="D8CFFB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D8CFFB"/>
              </a:buClr>
              <a:buSzPts val="1400"/>
              <a:buNone/>
              <a:defRPr>
                <a:solidFill>
                  <a:srgbClr val="D8CFFB"/>
                </a:solidFill>
              </a:defRPr>
            </a:lvl9pPr>
          </a:lstStyle>
          <a:p>
            <a:endParaRPr/>
          </a:p>
        </p:txBody>
      </p:sp>
      <p:sp>
        <p:nvSpPr>
          <p:cNvPr id="125" name="Google Shape;125;p6"/>
          <p:cNvSpPr txBox="1">
            <a:spLocks noGrp="1"/>
          </p:cNvSpPr>
          <p:nvPr>
            <p:ph type="subTitle" idx="6"/>
          </p:nvPr>
        </p:nvSpPr>
        <p:spPr>
          <a:xfrm>
            <a:off x="554200" y="3440975"/>
            <a:ext cx="2559300" cy="525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 rtl="0">
              <a:spcBef>
                <a:spcPts val="640"/>
              </a:spcBef>
              <a:spcAft>
                <a:spcPts val="0"/>
              </a:spcAft>
              <a:buClr>
                <a:srgbClr val="D8CFFB"/>
              </a:buClr>
              <a:buSzPts val="2700"/>
              <a:buNone/>
              <a:defRPr>
                <a:solidFill>
                  <a:srgbClr val="D8CFFB"/>
                </a:solidFill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Clr>
                <a:srgbClr val="D8CFFB"/>
              </a:buClr>
              <a:buSzPts val="1600"/>
              <a:buNone/>
              <a:defRPr>
                <a:solidFill>
                  <a:srgbClr val="D8CFFB"/>
                </a:solidFill>
              </a:defRPr>
            </a:lvl2pPr>
            <a:lvl3pPr lvl="2" rtl="0">
              <a:spcBef>
                <a:spcPts val="480"/>
              </a:spcBef>
              <a:spcAft>
                <a:spcPts val="0"/>
              </a:spcAft>
              <a:buClr>
                <a:srgbClr val="D8CFFB"/>
              </a:buClr>
              <a:buSzPts val="1600"/>
              <a:buNone/>
              <a:defRPr>
                <a:solidFill>
                  <a:srgbClr val="D8CFFB"/>
                </a:solidFill>
              </a:defRPr>
            </a:lvl3pPr>
            <a:lvl4pPr lvl="3" rtl="0">
              <a:spcBef>
                <a:spcPts val="400"/>
              </a:spcBef>
              <a:spcAft>
                <a:spcPts val="0"/>
              </a:spcAft>
              <a:buClr>
                <a:srgbClr val="D8CFFB"/>
              </a:buClr>
              <a:buSzPts val="1600"/>
              <a:buNone/>
              <a:defRPr>
                <a:solidFill>
                  <a:srgbClr val="D8CFFB"/>
                </a:solidFill>
              </a:defRPr>
            </a:lvl4pPr>
            <a:lvl5pPr lvl="4" rtl="0">
              <a:spcBef>
                <a:spcPts val="400"/>
              </a:spcBef>
              <a:spcAft>
                <a:spcPts val="0"/>
              </a:spcAft>
              <a:buClr>
                <a:srgbClr val="D8CFFB"/>
              </a:buClr>
              <a:buSzPts val="1600"/>
              <a:buNone/>
              <a:defRPr>
                <a:solidFill>
                  <a:srgbClr val="D8CFFB"/>
                </a:solidFill>
              </a:defRPr>
            </a:lvl5pPr>
            <a:lvl6pPr lvl="5" rtl="0">
              <a:spcBef>
                <a:spcPts val="400"/>
              </a:spcBef>
              <a:spcAft>
                <a:spcPts val="0"/>
              </a:spcAft>
              <a:buClr>
                <a:srgbClr val="D8CFFB"/>
              </a:buClr>
              <a:buSzPts val="1600"/>
              <a:buNone/>
              <a:defRPr>
                <a:solidFill>
                  <a:srgbClr val="D8CFFB"/>
                </a:solidFill>
              </a:defRPr>
            </a:lvl6pPr>
            <a:lvl7pPr lvl="6" rtl="0">
              <a:spcBef>
                <a:spcPts val="400"/>
              </a:spcBef>
              <a:spcAft>
                <a:spcPts val="0"/>
              </a:spcAft>
              <a:buClr>
                <a:srgbClr val="D8CFFB"/>
              </a:buClr>
              <a:buSzPts val="1600"/>
              <a:buNone/>
              <a:defRPr>
                <a:solidFill>
                  <a:srgbClr val="D8CFFB"/>
                </a:solidFill>
              </a:defRPr>
            </a:lvl7pPr>
            <a:lvl8pPr lvl="7" rtl="0">
              <a:spcBef>
                <a:spcPts val="400"/>
              </a:spcBef>
              <a:spcAft>
                <a:spcPts val="0"/>
              </a:spcAft>
              <a:buClr>
                <a:srgbClr val="D8CFFB"/>
              </a:buClr>
              <a:buSzPts val="1600"/>
              <a:buNone/>
              <a:defRPr>
                <a:solidFill>
                  <a:srgbClr val="D8CFFB"/>
                </a:solidFill>
              </a:defRPr>
            </a:lvl8pPr>
            <a:lvl9pPr lvl="8" rtl="0">
              <a:spcBef>
                <a:spcPts val="400"/>
              </a:spcBef>
              <a:spcAft>
                <a:spcPts val="0"/>
              </a:spcAft>
              <a:buClr>
                <a:srgbClr val="D8CFFB"/>
              </a:buClr>
              <a:buSzPts val="1600"/>
              <a:buNone/>
              <a:defRPr>
                <a:solidFill>
                  <a:srgbClr val="D8CFFB"/>
                </a:solidFill>
              </a:defRPr>
            </a:lvl9pPr>
          </a:lstStyle>
          <a:p>
            <a:endParaRPr/>
          </a:p>
        </p:txBody>
      </p:sp>
      <p:sp>
        <p:nvSpPr>
          <p:cNvPr id="126" name="Google Shape;126;p6"/>
          <p:cNvSpPr txBox="1">
            <a:spLocks noGrp="1"/>
          </p:cNvSpPr>
          <p:nvPr>
            <p:ph type="body" idx="7"/>
          </p:nvPr>
        </p:nvSpPr>
        <p:spPr>
          <a:xfrm>
            <a:off x="78400" y="4146450"/>
            <a:ext cx="3068100" cy="750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algn="r" rtl="0">
              <a:spcBef>
                <a:spcPts val="640"/>
              </a:spcBef>
              <a:spcAft>
                <a:spcPts val="0"/>
              </a:spcAft>
              <a:buSzPts val="1600"/>
              <a:buFont typeface="Raleway"/>
              <a:buChar char="•"/>
              <a:defRPr sz="1600">
                <a:latin typeface="Raleway"/>
                <a:ea typeface="Raleway"/>
                <a:cs typeface="Raleway"/>
                <a:sym typeface="Raleway"/>
              </a:defRPr>
            </a:lvl1pPr>
            <a:lvl2pPr marL="914400" lvl="1" indent="-330200" algn="r" rtl="0">
              <a:spcBef>
                <a:spcPts val="560"/>
              </a:spcBef>
              <a:spcAft>
                <a:spcPts val="0"/>
              </a:spcAft>
              <a:buSzPts val="1600"/>
              <a:buChar char="–"/>
              <a:defRPr/>
            </a:lvl2pPr>
            <a:lvl3pPr marL="1371600" lvl="2" indent="-330200" algn="r" rtl="0">
              <a:spcBef>
                <a:spcPts val="480"/>
              </a:spcBef>
              <a:spcAft>
                <a:spcPts val="0"/>
              </a:spcAft>
              <a:buSzPts val="1600"/>
              <a:buChar char="•"/>
              <a:defRPr/>
            </a:lvl3pPr>
            <a:lvl4pPr marL="1828800" lvl="3" indent="-330200" algn="r" rtl="0">
              <a:spcBef>
                <a:spcPts val="400"/>
              </a:spcBef>
              <a:spcAft>
                <a:spcPts val="0"/>
              </a:spcAft>
              <a:buSzPts val="1600"/>
              <a:buChar char="–"/>
              <a:defRPr/>
            </a:lvl4pPr>
            <a:lvl5pPr marL="2286000" lvl="4" indent="-330200" algn="r" rtl="0">
              <a:spcBef>
                <a:spcPts val="400"/>
              </a:spcBef>
              <a:spcAft>
                <a:spcPts val="0"/>
              </a:spcAft>
              <a:buSzPts val="1600"/>
              <a:buChar char="»"/>
              <a:defRPr/>
            </a:lvl5pPr>
            <a:lvl6pPr marL="2743200" lvl="5" indent="-330200" algn="r" rtl="0">
              <a:spcBef>
                <a:spcPts val="400"/>
              </a:spcBef>
              <a:spcAft>
                <a:spcPts val="0"/>
              </a:spcAft>
              <a:buSzPts val="1600"/>
              <a:buChar char="•"/>
              <a:defRPr/>
            </a:lvl6pPr>
            <a:lvl7pPr marL="3200400" lvl="6" indent="-330200" algn="r" rtl="0">
              <a:spcBef>
                <a:spcPts val="400"/>
              </a:spcBef>
              <a:spcAft>
                <a:spcPts val="0"/>
              </a:spcAft>
              <a:buSzPts val="1600"/>
              <a:buChar char="•"/>
              <a:defRPr/>
            </a:lvl7pPr>
            <a:lvl8pPr marL="3657600" lvl="7" indent="-330200" algn="r" rtl="0">
              <a:spcBef>
                <a:spcPts val="400"/>
              </a:spcBef>
              <a:spcAft>
                <a:spcPts val="0"/>
              </a:spcAft>
              <a:buSzPts val="1600"/>
              <a:buChar char="•"/>
              <a:defRPr/>
            </a:lvl8pPr>
            <a:lvl9pPr marL="4114800" lvl="8" indent="-330200" algn="r" rtl="0">
              <a:spcBef>
                <a:spcPts val="400"/>
              </a:spcBef>
              <a:spcAft>
                <a:spcPts val="0"/>
              </a:spcAft>
              <a:buSzPts val="1600"/>
              <a:buChar char="•"/>
              <a:defRPr/>
            </a:lvl9pPr>
          </a:lstStyle>
          <a:p>
            <a:endParaRPr/>
          </a:p>
        </p:txBody>
      </p:sp>
      <p:sp>
        <p:nvSpPr>
          <p:cNvPr id="127" name="Google Shape;127;p6"/>
          <p:cNvSpPr txBox="1">
            <a:spLocks noGrp="1"/>
          </p:cNvSpPr>
          <p:nvPr>
            <p:ph type="title" idx="8"/>
          </p:nvPr>
        </p:nvSpPr>
        <p:spPr>
          <a:xfrm>
            <a:off x="3596250" y="5652513"/>
            <a:ext cx="869100" cy="1012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C6AD94"/>
              </a:buClr>
              <a:buSzPts val="5000"/>
              <a:buNone/>
              <a:defRPr>
                <a:solidFill>
                  <a:srgbClr val="C6AD94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C6AD94"/>
              </a:buClr>
              <a:buSzPts val="1400"/>
              <a:buNone/>
              <a:defRPr>
                <a:solidFill>
                  <a:srgbClr val="C6AD94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C6AD94"/>
              </a:buClr>
              <a:buSzPts val="1400"/>
              <a:buNone/>
              <a:defRPr>
                <a:solidFill>
                  <a:srgbClr val="C6AD94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C6AD94"/>
              </a:buClr>
              <a:buSzPts val="1400"/>
              <a:buNone/>
              <a:defRPr>
                <a:solidFill>
                  <a:srgbClr val="C6AD94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C6AD94"/>
              </a:buClr>
              <a:buSzPts val="1400"/>
              <a:buNone/>
              <a:defRPr>
                <a:solidFill>
                  <a:srgbClr val="C6AD94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C6AD94"/>
              </a:buClr>
              <a:buSzPts val="1400"/>
              <a:buNone/>
              <a:defRPr>
                <a:solidFill>
                  <a:srgbClr val="C6AD94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C6AD94"/>
              </a:buClr>
              <a:buSzPts val="1400"/>
              <a:buNone/>
              <a:defRPr>
                <a:solidFill>
                  <a:srgbClr val="C6AD94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C6AD94"/>
              </a:buClr>
              <a:buSzPts val="1400"/>
              <a:buNone/>
              <a:defRPr>
                <a:solidFill>
                  <a:srgbClr val="C6AD94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C6AD94"/>
              </a:buClr>
              <a:buSzPts val="1400"/>
              <a:buNone/>
              <a:defRPr>
                <a:solidFill>
                  <a:srgbClr val="C6AD94"/>
                </a:solidFill>
              </a:defRPr>
            </a:lvl9pPr>
          </a:lstStyle>
          <a:p>
            <a:endParaRPr/>
          </a:p>
        </p:txBody>
      </p:sp>
      <p:sp>
        <p:nvSpPr>
          <p:cNvPr id="128" name="Google Shape;128;p6"/>
          <p:cNvSpPr txBox="1">
            <a:spLocks noGrp="1"/>
          </p:cNvSpPr>
          <p:nvPr>
            <p:ph type="subTitle" idx="9"/>
          </p:nvPr>
        </p:nvSpPr>
        <p:spPr>
          <a:xfrm>
            <a:off x="587200" y="5652513"/>
            <a:ext cx="2559300" cy="525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 rtl="0">
              <a:spcBef>
                <a:spcPts val="640"/>
              </a:spcBef>
              <a:spcAft>
                <a:spcPts val="0"/>
              </a:spcAft>
              <a:buClr>
                <a:srgbClr val="C6AD94"/>
              </a:buClr>
              <a:buSzPts val="2700"/>
              <a:buNone/>
              <a:defRPr>
                <a:solidFill>
                  <a:srgbClr val="C6AD94"/>
                </a:solidFill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Clr>
                <a:srgbClr val="C6AD94"/>
              </a:buClr>
              <a:buSzPts val="1600"/>
              <a:buNone/>
              <a:defRPr>
                <a:solidFill>
                  <a:srgbClr val="C6AD94"/>
                </a:solidFill>
              </a:defRPr>
            </a:lvl2pPr>
            <a:lvl3pPr lvl="2" rtl="0">
              <a:spcBef>
                <a:spcPts val="480"/>
              </a:spcBef>
              <a:spcAft>
                <a:spcPts val="0"/>
              </a:spcAft>
              <a:buClr>
                <a:srgbClr val="C6AD94"/>
              </a:buClr>
              <a:buSzPts val="1600"/>
              <a:buNone/>
              <a:defRPr>
                <a:solidFill>
                  <a:srgbClr val="C6AD94"/>
                </a:solidFill>
              </a:defRPr>
            </a:lvl3pPr>
            <a:lvl4pPr lvl="3" rtl="0">
              <a:spcBef>
                <a:spcPts val="400"/>
              </a:spcBef>
              <a:spcAft>
                <a:spcPts val="0"/>
              </a:spcAft>
              <a:buClr>
                <a:srgbClr val="C6AD94"/>
              </a:buClr>
              <a:buSzPts val="1600"/>
              <a:buNone/>
              <a:defRPr>
                <a:solidFill>
                  <a:srgbClr val="C6AD94"/>
                </a:solidFill>
              </a:defRPr>
            </a:lvl4pPr>
            <a:lvl5pPr lvl="4" rtl="0">
              <a:spcBef>
                <a:spcPts val="400"/>
              </a:spcBef>
              <a:spcAft>
                <a:spcPts val="0"/>
              </a:spcAft>
              <a:buClr>
                <a:srgbClr val="C6AD94"/>
              </a:buClr>
              <a:buSzPts val="1600"/>
              <a:buNone/>
              <a:defRPr>
                <a:solidFill>
                  <a:srgbClr val="C6AD94"/>
                </a:solidFill>
              </a:defRPr>
            </a:lvl5pPr>
            <a:lvl6pPr lvl="5" rtl="0">
              <a:spcBef>
                <a:spcPts val="400"/>
              </a:spcBef>
              <a:spcAft>
                <a:spcPts val="0"/>
              </a:spcAft>
              <a:buClr>
                <a:srgbClr val="C6AD94"/>
              </a:buClr>
              <a:buSzPts val="1600"/>
              <a:buNone/>
              <a:defRPr>
                <a:solidFill>
                  <a:srgbClr val="C6AD94"/>
                </a:solidFill>
              </a:defRPr>
            </a:lvl6pPr>
            <a:lvl7pPr lvl="6" rtl="0">
              <a:spcBef>
                <a:spcPts val="400"/>
              </a:spcBef>
              <a:spcAft>
                <a:spcPts val="0"/>
              </a:spcAft>
              <a:buClr>
                <a:srgbClr val="C6AD94"/>
              </a:buClr>
              <a:buSzPts val="1600"/>
              <a:buNone/>
              <a:defRPr>
                <a:solidFill>
                  <a:srgbClr val="C6AD94"/>
                </a:solidFill>
              </a:defRPr>
            </a:lvl7pPr>
            <a:lvl8pPr lvl="7" rtl="0">
              <a:spcBef>
                <a:spcPts val="400"/>
              </a:spcBef>
              <a:spcAft>
                <a:spcPts val="0"/>
              </a:spcAft>
              <a:buClr>
                <a:srgbClr val="C6AD94"/>
              </a:buClr>
              <a:buSzPts val="1600"/>
              <a:buNone/>
              <a:defRPr>
                <a:solidFill>
                  <a:srgbClr val="C6AD94"/>
                </a:solidFill>
              </a:defRPr>
            </a:lvl8pPr>
            <a:lvl9pPr lvl="8" rtl="0">
              <a:spcBef>
                <a:spcPts val="400"/>
              </a:spcBef>
              <a:spcAft>
                <a:spcPts val="0"/>
              </a:spcAft>
              <a:buClr>
                <a:srgbClr val="C6AD94"/>
              </a:buClr>
              <a:buSzPts val="1600"/>
              <a:buNone/>
              <a:defRPr>
                <a:solidFill>
                  <a:srgbClr val="C6AD94"/>
                </a:solidFill>
              </a:defRPr>
            </a:lvl9pPr>
          </a:lstStyle>
          <a:p>
            <a:endParaRPr/>
          </a:p>
        </p:txBody>
      </p:sp>
      <p:sp>
        <p:nvSpPr>
          <p:cNvPr id="129" name="Google Shape;129;p6"/>
          <p:cNvSpPr txBox="1">
            <a:spLocks noGrp="1"/>
          </p:cNvSpPr>
          <p:nvPr>
            <p:ph type="body" idx="13"/>
          </p:nvPr>
        </p:nvSpPr>
        <p:spPr>
          <a:xfrm>
            <a:off x="111400" y="6357988"/>
            <a:ext cx="3068100" cy="750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algn="r" rtl="0">
              <a:spcBef>
                <a:spcPts val="640"/>
              </a:spcBef>
              <a:spcAft>
                <a:spcPts val="0"/>
              </a:spcAft>
              <a:buSzPts val="1600"/>
              <a:buFont typeface="Raleway"/>
              <a:buChar char="•"/>
              <a:defRPr sz="1600">
                <a:latin typeface="Raleway"/>
                <a:ea typeface="Raleway"/>
                <a:cs typeface="Raleway"/>
                <a:sym typeface="Raleway"/>
              </a:defRPr>
            </a:lvl1pPr>
            <a:lvl2pPr marL="914400" lvl="1" indent="-330200" algn="r" rtl="0">
              <a:spcBef>
                <a:spcPts val="560"/>
              </a:spcBef>
              <a:spcAft>
                <a:spcPts val="0"/>
              </a:spcAft>
              <a:buSzPts val="1600"/>
              <a:buChar char="–"/>
              <a:defRPr/>
            </a:lvl2pPr>
            <a:lvl3pPr marL="1371600" lvl="2" indent="-330200" algn="r" rtl="0">
              <a:spcBef>
                <a:spcPts val="480"/>
              </a:spcBef>
              <a:spcAft>
                <a:spcPts val="0"/>
              </a:spcAft>
              <a:buSzPts val="1600"/>
              <a:buChar char="•"/>
              <a:defRPr/>
            </a:lvl3pPr>
            <a:lvl4pPr marL="1828800" lvl="3" indent="-330200" algn="r" rtl="0">
              <a:spcBef>
                <a:spcPts val="400"/>
              </a:spcBef>
              <a:spcAft>
                <a:spcPts val="0"/>
              </a:spcAft>
              <a:buSzPts val="1600"/>
              <a:buChar char="–"/>
              <a:defRPr/>
            </a:lvl4pPr>
            <a:lvl5pPr marL="2286000" lvl="4" indent="-330200" algn="r" rtl="0">
              <a:spcBef>
                <a:spcPts val="400"/>
              </a:spcBef>
              <a:spcAft>
                <a:spcPts val="0"/>
              </a:spcAft>
              <a:buSzPts val="1600"/>
              <a:buChar char="»"/>
              <a:defRPr/>
            </a:lvl5pPr>
            <a:lvl6pPr marL="2743200" lvl="5" indent="-330200" algn="r" rtl="0">
              <a:spcBef>
                <a:spcPts val="400"/>
              </a:spcBef>
              <a:spcAft>
                <a:spcPts val="0"/>
              </a:spcAft>
              <a:buSzPts val="1600"/>
              <a:buChar char="•"/>
              <a:defRPr/>
            </a:lvl6pPr>
            <a:lvl7pPr marL="3200400" lvl="6" indent="-330200" algn="r" rtl="0">
              <a:spcBef>
                <a:spcPts val="400"/>
              </a:spcBef>
              <a:spcAft>
                <a:spcPts val="0"/>
              </a:spcAft>
              <a:buSzPts val="1600"/>
              <a:buChar char="•"/>
              <a:defRPr/>
            </a:lvl7pPr>
            <a:lvl8pPr marL="3657600" lvl="7" indent="-330200" algn="r" rtl="0">
              <a:spcBef>
                <a:spcPts val="400"/>
              </a:spcBef>
              <a:spcAft>
                <a:spcPts val="0"/>
              </a:spcAft>
              <a:buSzPts val="1600"/>
              <a:buChar char="•"/>
              <a:defRPr/>
            </a:lvl8pPr>
            <a:lvl9pPr marL="4114800" lvl="8" indent="-330200" algn="r" rtl="0">
              <a:spcBef>
                <a:spcPts val="400"/>
              </a:spcBef>
              <a:spcAft>
                <a:spcPts val="0"/>
              </a:spcAft>
              <a:buSzPts val="1600"/>
              <a:buChar char="•"/>
              <a:defRPr/>
            </a:lvl9pPr>
          </a:lstStyle>
          <a:p>
            <a:endParaRPr/>
          </a:p>
        </p:txBody>
      </p:sp>
      <p:sp>
        <p:nvSpPr>
          <p:cNvPr id="130" name="Google Shape;130;p6"/>
          <p:cNvSpPr txBox="1">
            <a:spLocks noGrp="1"/>
          </p:cNvSpPr>
          <p:nvPr>
            <p:ph type="title" idx="14"/>
          </p:nvPr>
        </p:nvSpPr>
        <p:spPr>
          <a:xfrm>
            <a:off x="5065525" y="7756413"/>
            <a:ext cx="869100" cy="1012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C9D9FC"/>
              </a:buClr>
              <a:buSzPts val="5000"/>
              <a:buNone/>
              <a:defRPr>
                <a:solidFill>
                  <a:srgbClr val="C9D9FC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C9D9FC"/>
              </a:buClr>
              <a:buSzPts val="1400"/>
              <a:buNone/>
              <a:defRPr>
                <a:solidFill>
                  <a:srgbClr val="C9D9FC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C9D9FC"/>
              </a:buClr>
              <a:buSzPts val="1400"/>
              <a:buNone/>
              <a:defRPr>
                <a:solidFill>
                  <a:srgbClr val="C9D9FC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C9D9FC"/>
              </a:buClr>
              <a:buSzPts val="1400"/>
              <a:buNone/>
              <a:defRPr>
                <a:solidFill>
                  <a:srgbClr val="C9D9FC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C9D9FC"/>
              </a:buClr>
              <a:buSzPts val="1400"/>
              <a:buNone/>
              <a:defRPr>
                <a:solidFill>
                  <a:srgbClr val="C9D9FC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C9D9FC"/>
              </a:buClr>
              <a:buSzPts val="1400"/>
              <a:buNone/>
              <a:defRPr>
                <a:solidFill>
                  <a:srgbClr val="C9D9FC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C9D9FC"/>
              </a:buClr>
              <a:buSzPts val="1400"/>
              <a:buNone/>
              <a:defRPr>
                <a:solidFill>
                  <a:srgbClr val="C9D9FC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C9D9FC"/>
              </a:buClr>
              <a:buSzPts val="1400"/>
              <a:buNone/>
              <a:defRPr>
                <a:solidFill>
                  <a:srgbClr val="C9D9FC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C9D9FC"/>
              </a:buClr>
              <a:buSzPts val="1400"/>
              <a:buNone/>
              <a:defRPr>
                <a:solidFill>
                  <a:srgbClr val="C9D9FC"/>
                </a:solidFill>
              </a:defRPr>
            </a:lvl9pPr>
          </a:lstStyle>
          <a:p>
            <a:endParaRPr/>
          </a:p>
        </p:txBody>
      </p:sp>
      <p:sp>
        <p:nvSpPr>
          <p:cNvPr id="131" name="Google Shape;131;p6"/>
          <p:cNvSpPr txBox="1">
            <a:spLocks noGrp="1"/>
          </p:cNvSpPr>
          <p:nvPr>
            <p:ph type="subTitle" idx="15"/>
          </p:nvPr>
        </p:nvSpPr>
        <p:spPr>
          <a:xfrm>
            <a:off x="2056475" y="7756413"/>
            <a:ext cx="2559300" cy="525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 rtl="0">
              <a:spcBef>
                <a:spcPts val="640"/>
              </a:spcBef>
              <a:spcAft>
                <a:spcPts val="0"/>
              </a:spcAft>
              <a:buClr>
                <a:srgbClr val="C9D9FC"/>
              </a:buClr>
              <a:buSzPts val="2700"/>
              <a:buNone/>
              <a:defRPr>
                <a:solidFill>
                  <a:srgbClr val="C9D9FC"/>
                </a:solidFill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Clr>
                <a:srgbClr val="C9D9FC"/>
              </a:buClr>
              <a:buSzPts val="1600"/>
              <a:buNone/>
              <a:defRPr>
                <a:solidFill>
                  <a:srgbClr val="C9D9FC"/>
                </a:solidFill>
              </a:defRPr>
            </a:lvl2pPr>
            <a:lvl3pPr lvl="2" rtl="0">
              <a:spcBef>
                <a:spcPts val="480"/>
              </a:spcBef>
              <a:spcAft>
                <a:spcPts val="0"/>
              </a:spcAft>
              <a:buClr>
                <a:srgbClr val="C9D9FC"/>
              </a:buClr>
              <a:buSzPts val="1600"/>
              <a:buNone/>
              <a:defRPr>
                <a:solidFill>
                  <a:srgbClr val="C9D9FC"/>
                </a:solidFill>
              </a:defRPr>
            </a:lvl3pPr>
            <a:lvl4pPr lvl="3" rtl="0">
              <a:spcBef>
                <a:spcPts val="400"/>
              </a:spcBef>
              <a:spcAft>
                <a:spcPts val="0"/>
              </a:spcAft>
              <a:buClr>
                <a:srgbClr val="C9D9FC"/>
              </a:buClr>
              <a:buSzPts val="1600"/>
              <a:buNone/>
              <a:defRPr>
                <a:solidFill>
                  <a:srgbClr val="C9D9FC"/>
                </a:solidFill>
              </a:defRPr>
            </a:lvl4pPr>
            <a:lvl5pPr lvl="4" rtl="0">
              <a:spcBef>
                <a:spcPts val="400"/>
              </a:spcBef>
              <a:spcAft>
                <a:spcPts val="0"/>
              </a:spcAft>
              <a:buClr>
                <a:srgbClr val="C9D9FC"/>
              </a:buClr>
              <a:buSzPts val="1600"/>
              <a:buNone/>
              <a:defRPr>
                <a:solidFill>
                  <a:srgbClr val="C9D9FC"/>
                </a:solidFill>
              </a:defRPr>
            </a:lvl5pPr>
            <a:lvl6pPr lvl="5" rtl="0">
              <a:spcBef>
                <a:spcPts val="400"/>
              </a:spcBef>
              <a:spcAft>
                <a:spcPts val="0"/>
              </a:spcAft>
              <a:buClr>
                <a:srgbClr val="C9D9FC"/>
              </a:buClr>
              <a:buSzPts val="1600"/>
              <a:buNone/>
              <a:defRPr>
                <a:solidFill>
                  <a:srgbClr val="C9D9FC"/>
                </a:solidFill>
              </a:defRPr>
            </a:lvl6pPr>
            <a:lvl7pPr lvl="6" rtl="0">
              <a:spcBef>
                <a:spcPts val="400"/>
              </a:spcBef>
              <a:spcAft>
                <a:spcPts val="0"/>
              </a:spcAft>
              <a:buClr>
                <a:srgbClr val="C9D9FC"/>
              </a:buClr>
              <a:buSzPts val="1600"/>
              <a:buNone/>
              <a:defRPr>
                <a:solidFill>
                  <a:srgbClr val="C9D9FC"/>
                </a:solidFill>
              </a:defRPr>
            </a:lvl7pPr>
            <a:lvl8pPr lvl="7" rtl="0">
              <a:spcBef>
                <a:spcPts val="400"/>
              </a:spcBef>
              <a:spcAft>
                <a:spcPts val="0"/>
              </a:spcAft>
              <a:buClr>
                <a:srgbClr val="C9D9FC"/>
              </a:buClr>
              <a:buSzPts val="1600"/>
              <a:buNone/>
              <a:defRPr>
                <a:solidFill>
                  <a:srgbClr val="C9D9FC"/>
                </a:solidFill>
              </a:defRPr>
            </a:lvl8pPr>
            <a:lvl9pPr lvl="8" rtl="0">
              <a:spcBef>
                <a:spcPts val="400"/>
              </a:spcBef>
              <a:spcAft>
                <a:spcPts val="0"/>
              </a:spcAft>
              <a:buClr>
                <a:srgbClr val="C9D9FC"/>
              </a:buClr>
              <a:buSzPts val="1600"/>
              <a:buNone/>
              <a:defRPr>
                <a:solidFill>
                  <a:srgbClr val="C9D9FC"/>
                </a:solidFill>
              </a:defRPr>
            </a:lvl9pPr>
          </a:lstStyle>
          <a:p>
            <a:endParaRPr/>
          </a:p>
        </p:txBody>
      </p:sp>
      <p:sp>
        <p:nvSpPr>
          <p:cNvPr id="132" name="Google Shape;132;p6"/>
          <p:cNvSpPr txBox="1">
            <a:spLocks noGrp="1"/>
          </p:cNvSpPr>
          <p:nvPr>
            <p:ph type="body" idx="16"/>
          </p:nvPr>
        </p:nvSpPr>
        <p:spPr>
          <a:xfrm>
            <a:off x="1580675" y="8461888"/>
            <a:ext cx="3068100" cy="750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algn="r" rtl="0">
              <a:spcBef>
                <a:spcPts val="640"/>
              </a:spcBef>
              <a:spcAft>
                <a:spcPts val="0"/>
              </a:spcAft>
              <a:buSzPts val="1600"/>
              <a:buFont typeface="Raleway"/>
              <a:buChar char="•"/>
              <a:defRPr sz="1600">
                <a:latin typeface="Raleway"/>
                <a:ea typeface="Raleway"/>
                <a:cs typeface="Raleway"/>
                <a:sym typeface="Raleway"/>
              </a:defRPr>
            </a:lvl1pPr>
            <a:lvl2pPr marL="914400" lvl="1" indent="-330200" algn="r" rtl="0">
              <a:spcBef>
                <a:spcPts val="560"/>
              </a:spcBef>
              <a:spcAft>
                <a:spcPts val="0"/>
              </a:spcAft>
              <a:buSzPts val="1600"/>
              <a:buChar char="–"/>
              <a:defRPr/>
            </a:lvl2pPr>
            <a:lvl3pPr marL="1371600" lvl="2" indent="-330200" algn="r" rtl="0">
              <a:spcBef>
                <a:spcPts val="480"/>
              </a:spcBef>
              <a:spcAft>
                <a:spcPts val="0"/>
              </a:spcAft>
              <a:buSzPts val="1600"/>
              <a:buChar char="•"/>
              <a:defRPr/>
            </a:lvl3pPr>
            <a:lvl4pPr marL="1828800" lvl="3" indent="-330200" algn="r" rtl="0">
              <a:spcBef>
                <a:spcPts val="400"/>
              </a:spcBef>
              <a:spcAft>
                <a:spcPts val="0"/>
              </a:spcAft>
              <a:buSzPts val="1600"/>
              <a:buChar char="–"/>
              <a:defRPr/>
            </a:lvl4pPr>
            <a:lvl5pPr marL="2286000" lvl="4" indent="-330200" algn="r" rtl="0">
              <a:spcBef>
                <a:spcPts val="400"/>
              </a:spcBef>
              <a:spcAft>
                <a:spcPts val="0"/>
              </a:spcAft>
              <a:buSzPts val="1600"/>
              <a:buChar char="»"/>
              <a:defRPr/>
            </a:lvl5pPr>
            <a:lvl6pPr marL="2743200" lvl="5" indent="-330200" algn="r" rtl="0">
              <a:spcBef>
                <a:spcPts val="400"/>
              </a:spcBef>
              <a:spcAft>
                <a:spcPts val="0"/>
              </a:spcAft>
              <a:buSzPts val="1600"/>
              <a:buChar char="•"/>
              <a:defRPr/>
            </a:lvl6pPr>
            <a:lvl7pPr marL="3200400" lvl="6" indent="-330200" algn="r" rtl="0">
              <a:spcBef>
                <a:spcPts val="400"/>
              </a:spcBef>
              <a:spcAft>
                <a:spcPts val="0"/>
              </a:spcAft>
              <a:buSzPts val="1600"/>
              <a:buChar char="•"/>
              <a:defRPr/>
            </a:lvl7pPr>
            <a:lvl8pPr marL="3657600" lvl="7" indent="-330200" algn="r" rtl="0">
              <a:spcBef>
                <a:spcPts val="400"/>
              </a:spcBef>
              <a:spcAft>
                <a:spcPts val="0"/>
              </a:spcAft>
              <a:buSzPts val="1600"/>
              <a:buChar char="•"/>
              <a:defRPr/>
            </a:lvl8pPr>
            <a:lvl9pPr marL="4114800" lvl="8" indent="-330200" algn="r" rtl="0">
              <a:spcBef>
                <a:spcPts val="400"/>
              </a:spcBef>
              <a:spcAft>
                <a:spcPts val="0"/>
              </a:spcAft>
              <a:buSzPts val="1600"/>
              <a:buChar char="•"/>
              <a:defRPr/>
            </a:lvl9pPr>
          </a:lstStyle>
          <a:p>
            <a:endParaRPr/>
          </a:p>
        </p:txBody>
      </p:sp>
      <p:sp>
        <p:nvSpPr>
          <p:cNvPr id="133" name="Google Shape;133;p6"/>
          <p:cNvSpPr txBox="1">
            <a:spLocks noGrp="1"/>
          </p:cNvSpPr>
          <p:nvPr>
            <p:ph type="title" idx="17"/>
          </p:nvPr>
        </p:nvSpPr>
        <p:spPr>
          <a:xfrm>
            <a:off x="12200288" y="1417550"/>
            <a:ext cx="869100" cy="1012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1CFDC"/>
              </a:buClr>
              <a:buSzPts val="5000"/>
              <a:buNone/>
              <a:defRPr>
                <a:solidFill>
                  <a:srgbClr val="F1CFDC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1CFDC"/>
              </a:buClr>
              <a:buSzPts val="1400"/>
              <a:buNone/>
              <a:defRPr>
                <a:solidFill>
                  <a:srgbClr val="F1CFDC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1CFDC"/>
              </a:buClr>
              <a:buSzPts val="1400"/>
              <a:buNone/>
              <a:defRPr>
                <a:solidFill>
                  <a:srgbClr val="F1CFDC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1CFDC"/>
              </a:buClr>
              <a:buSzPts val="1400"/>
              <a:buNone/>
              <a:defRPr>
                <a:solidFill>
                  <a:srgbClr val="F1CFDC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1CFDC"/>
              </a:buClr>
              <a:buSzPts val="1400"/>
              <a:buNone/>
              <a:defRPr>
                <a:solidFill>
                  <a:srgbClr val="F1CFDC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1CFDC"/>
              </a:buClr>
              <a:buSzPts val="1400"/>
              <a:buNone/>
              <a:defRPr>
                <a:solidFill>
                  <a:srgbClr val="F1CFDC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1CFDC"/>
              </a:buClr>
              <a:buSzPts val="1400"/>
              <a:buNone/>
              <a:defRPr>
                <a:solidFill>
                  <a:srgbClr val="F1CFDC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1CFDC"/>
              </a:buClr>
              <a:buSzPts val="1400"/>
              <a:buNone/>
              <a:defRPr>
                <a:solidFill>
                  <a:srgbClr val="F1CFDC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1CFDC"/>
              </a:buClr>
              <a:buSzPts val="1400"/>
              <a:buNone/>
              <a:defRPr>
                <a:solidFill>
                  <a:srgbClr val="F1CFDC"/>
                </a:solidFill>
              </a:defRPr>
            </a:lvl9pPr>
          </a:lstStyle>
          <a:p>
            <a:endParaRPr/>
          </a:p>
        </p:txBody>
      </p:sp>
      <p:sp>
        <p:nvSpPr>
          <p:cNvPr id="134" name="Google Shape;134;p6"/>
          <p:cNvSpPr txBox="1">
            <a:spLocks noGrp="1"/>
          </p:cNvSpPr>
          <p:nvPr>
            <p:ph type="subTitle" idx="18"/>
          </p:nvPr>
        </p:nvSpPr>
        <p:spPr>
          <a:xfrm>
            <a:off x="13560675" y="1417550"/>
            <a:ext cx="2559300" cy="525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640"/>
              </a:spcBef>
              <a:spcAft>
                <a:spcPts val="0"/>
              </a:spcAft>
              <a:buClr>
                <a:srgbClr val="F1CFDC"/>
              </a:buClr>
              <a:buSzPts val="2700"/>
              <a:buNone/>
              <a:defRPr>
                <a:solidFill>
                  <a:srgbClr val="F1CFDC"/>
                </a:solidFill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Clr>
                <a:srgbClr val="F1CFDC"/>
              </a:buClr>
              <a:buSzPts val="1600"/>
              <a:buNone/>
              <a:defRPr>
                <a:solidFill>
                  <a:srgbClr val="F1CFDC"/>
                </a:solidFill>
              </a:defRPr>
            </a:lvl2pPr>
            <a:lvl3pPr lvl="2" rtl="0">
              <a:spcBef>
                <a:spcPts val="480"/>
              </a:spcBef>
              <a:spcAft>
                <a:spcPts val="0"/>
              </a:spcAft>
              <a:buClr>
                <a:srgbClr val="F1CFDC"/>
              </a:buClr>
              <a:buSzPts val="1600"/>
              <a:buNone/>
              <a:defRPr>
                <a:solidFill>
                  <a:srgbClr val="F1CFDC"/>
                </a:solidFill>
              </a:defRPr>
            </a:lvl3pPr>
            <a:lvl4pPr lvl="3" rtl="0">
              <a:spcBef>
                <a:spcPts val="400"/>
              </a:spcBef>
              <a:spcAft>
                <a:spcPts val="0"/>
              </a:spcAft>
              <a:buClr>
                <a:srgbClr val="F1CFDC"/>
              </a:buClr>
              <a:buSzPts val="1600"/>
              <a:buNone/>
              <a:defRPr>
                <a:solidFill>
                  <a:srgbClr val="F1CFDC"/>
                </a:solidFill>
              </a:defRPr>
            </a:lvl4pPr>
            <a:lvl5pPr lvl="4" rtl="0">
              <a:spcBef>
                <a:spcPts val="400"/>
              </a:spcBef>
              <a:spcAft>
                <a:spcPts val="0"/>
              </a:spcAft>
              <a:buClr>
                <a:srgbClr val="F1CFDC"/>
              </a:buClr>
              <a:buSzPts val="1600"/>
              <a:buNone/>
              <a:defRPr>
                <a:solidFill>
                  <a:srgbClr val="F1CFDC"/>
                </a:solidFill>
              </a:defRPr>
            </a:lvl5pPr>
            <a:lvl6pPr lvl="5" rtl="0">
              <a:spcBef>
                <a:spcPts val="400"/>
              </a:spcBef>
              <a:spcAft>
                <a:spcPts val="0"/>
              </a:spcAft>
              <a:buClr>
                <a:srgbClr val="F1CFDC"/>
              </a:buClr>
              <a:buSzPts val="1600"/>
              <a:buNone/>
              <a:defRPr>
                <a:solidFill>
                  <a:srgbClr val="F1CFDC"/>
                </a:solidFill>
              </a:defRPr>
            </a:lvl6pPr>
            <a:lvl7pPr lvl="6" rtl="0">
              <a:spcBef>
                <a:spcPts val="400"/>
              </a:spcBef>
              <a:spcAft>
                <a:spcPts val="0"/>
              </a:spcAft>
              <a:buClr>
                <a:srgbClr val="F1CFDC"/>
              </a:buClr>
              <a:buSzPts val="1600"/>
              <a:buNone/>
              <a:defRPr>
                <a:solidFill>
                  <a:srgbClr val="F1CFDC"/>
                </a:solidFill>
              </a:defRPr>
            </a:lvl7pPr>
            <a:lvl8pPr lvl="7" rtl="0">
              <a:spcBef>
                <a:spcPts val="400"/>
              </a:spcBef>
              <a:spcAft>
                <a:spcPts val="0"/>
              </a:spcAft>
              <a:buClr>
                <a:srgbClr val="F1CFDC"/>
              </a:buClr>
              <a:buSzPts val="1600"/>
              <a:buNone/>
              <a:defRPr>
                <a:solidFill>
                  <a:srgbClr val="F1CFDC"/>
                </a:solidFill>
              </a:defRPr>
            </a:lvl8pPr>
            <a:lvl9pPr lvl="8" rtl="0">
              <a:spcBef>
                <a:spcPts val="400"/>
              </a:spcBef>
              <a:spcAft>
                <a:spcPts val="0"/>
              </a:spcAft>
              <a:buClr>
                <a:srgbClr val="F1CFDC"/>
              </a:buClr>
              <a:buSzPts val="1600"/>
              <a:buNone/>
              <a:defRPr>
                <a:solidFill>
                  <a:srgbClr val="F1CFDC"/>
                </a:solidFill>
              </a:defRPr>
            </a:lvl9pPr>
          </a:lstStyle>
          <a:p>
            <a:endParaRPr/>
          </a:p>
        </p:txBody>
      </p:sp>
      <p:sp>
        <p:nvSpPr>
          <p:cNvPr id="135" name="Google Shape;135;p6"/>
          <p:cNvSpPr txBox="1">
            <a:spLocks noGrp="1"/>
          </p:cNvSpPr>
          <p:nvPr>
            <p:ph type="body" idx="19"/>
          </p:nvPr>
        </p:nvSpPr>
        <p:spPr>
          <a:xfrm>
            <a:off x="13560675" y="2123025"/>
            <a:ext cx="3068100" cy="750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40"/>
              </a:spcBef>
              <a:spcAft>
                <a:spcPts val="0"/>
              </a:spcAft>
              <a:buSzPts val="1600"/>
              <a:buFont typeface="Raleway"/>
              <a:buChar char="•"/>
              <a:defRPr sz="1600">
                <a:latin typeface="Raleway"/>
                <a:ea typeface="Raleway"/>
                <a:cs typeface="Raleway"/>
                <a:sym typeface="Raleway"/>
              </a:defRPr>
            </a:lvl1pPr>
            <a:lvl2pPr marL="914400" lvl="1" indent="-330200" rtl="0">
              <a:spcBef>
                <a:spcPts val="560"/>
              </a:spcBef>
              <a:spcAft>
                <a:spcPts val="0"/>
              </a:spcAft>
              <a:buSzPts val="1600"/>
              <a:buChar char="–"/>
              <a:defRPr/>
            </a:lvl2pPr>
            <a:lvl3pPr marL="1371600" lvl="2" indent="-330200" rtl="0">
              <a:spcBef>
                <a:spcPts val="480"/>
              </a:spcBef>
              <a:spcAft>
                <a:spcPts val="0"/>
              </a:spcAft>
              <a:buSzPts val="1600"/>
              <a:buChar char="•"/>
              <a:defRPr/>
            </a:lvl3pPr>
            <a:lvl4pPr marL="1828800" lvl="3" indent="-330200" rtl="0">
              <a:spcBef>
                <a:spcPts val="400"/>
              </a:spcBef>
              <a:spcAft>
                <a:spcPts val="0"/>
              </a:spcAft>
              <a:buSzPts val="1600"/>
              <a:buChar char="–"/>
              <a:defRPr/>
            </a:lvl4pPr>
            <a:lvl5pPr marL="2286000" lvl="4" indent="-330200" rtl="0">
              <a:spcBef>
                <a:spcPts val="400"/>
              </a:spcBef>
              <a:spcAft>
                <a:spcPts val="0"/>
              </a:spcAft>
              <a:buSzPts val="1600"/>
              <a:buChar char="»"/>
              <a:defRPr/>
            </a:lvl5pPr>
            <a:lvl6pPr marL="2743200" lvl="5" indent="-330200" rtl="0">
              <a:spcBef>
                <a:spcPts val="400"/>
              </a:spcBef>
              <a:spcAft>
                <a:spcPts val="0"/>
              </a:spcAft>
              <a:buSzPts val="1600"/>
              <a:buChar char="•"/>
              <a:defRPr/>
            </a:lvl6pPr>
            <a:lvl7pPr marL="3200400" lvl="6" indent="-330200" rtl="0">
              <a:spcBef>
                <a:spcPts val="400"/>
              </a:spcBef>
              <a:spcAft>
                <a:spcPts val="0"/>
              </a:spcAft>
              <a:buSzPts val="1600"/>
              <a:buChar char="•"/>
              <a:defRPr/>
            </a:lvl7pPr>
            <a:lvl8pPr marL="3657600" lvl="7" indent="-330200" rtl="0">
              <a:spcBef>
                <a:spcPts val="400"/>
              </a:spcBef>
              <a:spcAft>
                <a:spcPts val="0"/>
              </a:spcAft>
              <a:buSzPts val="1600"/>
              <a:buChar char="•"/>
              <a:defRPr/>
            </a:lvl8pPr>
            <a:lvl9pPr marL="4114800" lvl="8" indent="-330200" rtl="0">
              <a:spcBef>
                <a:spcPts val="400"/>
              </a:spcBef>
              <a:spcAft>
                <a:spcPts val="0"/>
              </a:spcAft>
              <a:buSzPts val="1600"/>
              <a:buChar char="•"/>
              <a:defRPr/>
            </a:lvl9pPr>
          </a:lstStyle>
          <a:p>
            <a:endParaRPr/>
          </a:p>
        </p:txBody>
      </p:sp>
      <p:sp>
        <p:nvSpPr>
          <p:cNvPr id="136" name="Google Shape;136;p6"/>
          <p:cNvSpPr txBox="1">
            <a:spLocks noGrp="1"/>
          </p:cNvSpPr>
          <p:nvPr>
            <p:ph type="title" idx="20"/>
          </p:nvPr>
        </p:nvSpPr>
        <p:spPr>
          <a:xfrm>
            <a:off x="13656838" y="3440975"/>
            <a:ext cx="869100" cy="1012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B0DAFF"/>
              </a:buClr>
              <a:buSzPts val="5000"/>
              <a:buNone/>
              <a:defRPr>
                <a:solidFill>
                  <a:srgbClr val="B0DAF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B0DAFF"/>
              </a:buClr>
              <a:buSzPts val="1400"/>
              <a:buNone/>
              <a:defRPr>
                <a:solidFill>
                  <a:srgbClr val="B0DA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B0DAFF"/>
              </a:buClr>
              <a:buSzPts val="1400"/>
              <a:buNone/>
              <a:defRPr>
                <a:solidFill>
                  <a:srgbClr val="B0DA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B0DAFF"/>
              </a:buClr>
              <a:buSzPts val="1400"/>
              <a:buNone/>
              <a:defRPr>
                <a:solidFill>
                  <a:srgbClr val="B0DA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B0DAFF"/>
              </a:buClr>
              <a:buSzPts val="1400"/>
              <a:buNone/>
              <a:defRPr>
                <a:solidFill>
                  <a:srgbClr val="B0DA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B0DAFF"/>
              </a:buClr>
              <a:buSzPts val="1400"/>
              <a:buNone/>
              <a:defRPr>
                <a:solidFill>
                  <a:srgbClr val="B0DA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B0DAFF"/>
              </a:buClr>
              <a:buSzPts val="1400"/>
              <a:buNone/>
              <a:defRPr>
                <a:solidFill>
                  <a:srgbClr val="B0DA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B0DAFF"/>
              </a:buClr>
              <a:buSzPts val="1400"/>
              <a:buNone/>
              <a:defRPr>
                <a:solidFill>
                  <a:srgbClr val="B0DA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B0DAFF"/>
              </a:buClr>
              <a:buSzPts val="1400"/>
              <a:buNone/>
              <a:defRPr>
                <a:solidFill>
                  <a:srgbClr val="B0DAFF"/>
                </a:solidFill>
              </a:defRPr>
            </a:lvl9pPr>
          </a:lstStyle>
          <a:p>
            <a:endParaRPr/>
          </a:p>
        </p:txBody>
      </p:sp>
      <p:sp>
        <p:nvSpPr>
          <p:cNvPr id="137" name="Google Shape;137;p6"/>
          <p:cNvSpPr txBox="1">
            <a:spLocks noGrp="1"/>
          </p:cNvSpPr>
          <p:nvPr>
            <p:ph type="subTitle" idx="21"/>
          </p:nvPr>
        </p:nvSpPr>
        <p:spPr>
          <a:xfrm>
            <a:off x="15017225" y="3440975"/>
            <a:ext cx="2559300" cy="525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640"/>
              </a:spcBef>
              <a:spcAft>
                <a:spcPts val="0"/>
              </a:spcAft>
              <a:buClr>
                <a:srgbClr val="B0DAFF"/>
              </a:buClr>
              <a:buSzPts val="2700"/>
              <a:buNone/>
              <a:defRPr>
                <a:solidFill>
                  <a:srgbClr val="B0DAFF"/>
                </a:solidFill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Clr>
                <a:srgbClr val="B0DAFF"/>
              </a:buClr>
              <a:buSzPts val="1600"/>
              <a:buNone/>
              <a:defRPr>
                <a:solidFill>
                  <a:srgbClr val="B0DAFF"/>
                </a:solidFill>
              </a:defRPr>
            </a:lvl2pPr>
            <a:lvl3pPr lvl="2" rtl="0">
              <a:spcBef>
                <a:spcPts val="480"/>
              </a:spcBef>
              <a:spcAft>
                <a:spcPts val="0"/>
              </a:spcAft>
              <a:buClr>
                <a:srgbClr val="B0DAFF"/>
              </a:buClr>
              <a:buSzPts val="1600"/>
              <a:buNone/>
              <a:defRPr>
                <a:solidFill>
                  <a:srgbClr val="B0DAFF"/>
                </a:solidFill>
              </a:defRPr>
            </a:lvl3pPr>
            <a:lvl4pPr lvl="3" rtl="0">
              <a:spcBef>
                <a:spcPts val="400"/>
              </a:spcBef>
              <a:spcAft>
                <a:spcPts val="0"/>
              </a:spcAft>
              <a:buClr>
                <a:srgbClr val="B0DAFF"/>
              </a:buClr>
              <a:buSzPts val="1600"/>
              <a:buNone/>
              <a:defRPr>
                <a:solidFill>
                  <a:srgbClr val="B0DAFF"/>
                </a:solidFill>
              </a:defRPr>
            </a:lvl4pPr>
            <a:lvl5pPr lvl="4" rtl="0">
              <a:spcBef>
                <a:spcPts val="400"/>
              </a:spcBef>
              <a:spcAft>
                <a:spcPts val="0"/>
              </a:spcAft>
              <a:buClr>
                <a:srgbClr val="B0DAFF"/>
              </a:buClr>
              <a:buSzPts val="1600"/>
              <a:buNone/>
              <a:defRPr>
                <a:solidFill>
                  <a:srgbClr val="B0DAFF"/>
                </a:solidFill>
              </a:defRPr>
            </a:lvl5pPr>
            <a:lvl6pPr lvl="5" rtl="0">
              <a:spcBef>
                <a:spcPts val="400"/>
              </a:spcBef>
              <a:spcAft>
                <a:spcPts val="0"/>
              </a:spcAft>
              <a:buClr>
                <a:srgbClr val="B0DAFF"/>
              </a:buClr>
              <a:buSzPts val="1600"/>
              <a:buNone/>
              <a:defRPr>
                <a:solidFill>
                  <a:srgbClr val="B0DAFF"/>
                </a:solidFill>
              </a:defRPr>
            </a:lvl6pPr>
            <a:lvl7pPr lvl="6" rtl="0">
              <a:spcBef>
                <a:spcPts val="400"/>
              </a:spcBef>
              <a:spcAft>
                <a:spcPts val="0"/>
              </a:spcAft>
              <a:buClr>
                <a:srgbClr val="B0DAFF"/>
              </a:buClr>
              <a:buSzPts val="1600"/>
              <a:buNone/>
              <a:defRPr>
                <a:solidFill>
                  <a:srgbClr val="B0DAFF"/>
                </a:solidFill>
              </a:defRPr>
            </a:lvl7pPr>
            <a:lvl8pPr lvl="7" rtl="0">
              <a:spcBef>
                <a:spcPts val="400"/>
              </a:spcBef>
              <a:spcAft>
                <a:spcPts val="0"/>
              </a:spcAft>
              <a:buClr>
                <a:srgbClr val="B0DAFF"/>
              </a:buClr>
              <a:buSzPts val="1600"/>
              <a:buNone/>
              <a:defRPr>
                <a:solidFill>
                  <a:srgbClr val="B0DAFF"/>
                </a:solidFill>
              </a:defRPr>
            </a:lvl8pPr>
            <a:lvl9pPr lvl="8" rtl="0">
              <a:spcBef>
                <a:spcPts val="400"/>
              </a:spcBef>
              <a:spcAft>
                <a:spcPts val="0"/>
              </a:spcAft>
              <a:buClr>
                <a:srgbClr val="B0DAFF"/>
              </a:buClr>
              <a:buSzPts val="1600"/>
              <a:buNone/>
              <a:defRPr>
                <a:solidFill>
                  <a:srgbClr val="B0DAFF"/>
                </a:solidFill>
              </a:defRPr>
            </a:lvl9pPr>
          </a:lstStyle>
          <a:p>
            <a:endParaRPr/>
          </a:p>
        </p:txBody>
      </p:sp>
      <p:sp>
        <p:nvSpPr>
          <p:cNvPr id="138" name="Google Shape;138;p6"/>
          <p:cNvSpPr txBox="1">
            <a:spLocks noGrp="1"/>
          </p:cNvSpPr>
          <p:nvPr>
            <p:ph type="body" idx="22"/>
          </p:nvPr>
        </p:nvSpPr>
        <p:spPr>
          <a:xfrm>
            <a:off x="15017225" y="4146450"/>
            <a:ext cx="3068100" cy="750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40"/>
              </a:spcBef>
              <a:spcAft>
                <a:spcPts val="0"/>
              </a:spcAft>
              <a:buSzPts val="1600"/>
              <a:buFont typeface="Raleway"/>
              <a:buChar char="•"/>
              <a:defRPr sz="1600">
                <a:latin typeface="Raleway"/>
                <a:ea typeface="Raleway"/>
                <a:cs typeface="Raleway"/>
                <a:sym typeface="Raleway"/>
              </a:defRPr>
            </a:lvl1pPr>
            <a:lvl2pPr marL="914400" lvl="1" indent="-330200" rtl="0">
              <a:spcBef>
                <a:spcPts val="560"/>
              </a:spcBef>
              <a:spcAft>
                <a:spcPts val="0"/>
              </a:spcAft>
              <a:buSzPts val="1600"/>
              <a:buChar char="–"/>
              <a:defRPr/>
            </a:lvl2pPr>
            <a:lvl3pPr marL="1371600" lvl="2" indent="-330200" rtl="0">
              <a:spcBef>
                <a:spcPts val="480"/>
              </a:spcBef>
              <a:spcAft>
                <a:spcPts val="0"/>
              </a:spcAft>
              <a:buSzPts val="1600"/>
              <a:buChar char="•"/>
              <a:defRPr/>
            </a:lvl3pPr>
            <a:lvl4pPr marL="1828800" lvl="3" indent="-330200" rtl="0">
              <a:spcBef>
                <a:spcPts val="400"/>
              </a:spcBef>
              <a:spcAft>
                <a:spcPts val="0"/>
              </a:spcAft>
              <a:buSzPts val="1600"/>
              <a:buChar char="–"/>
              <a:defRPr/>
            </a:lvl4pPr>
            <a:lvl5pPr marL="2286000" lvl="4" indent="-330200" rtl="0">
              <a:spcBef>
                <a:spcPts val="400"/>
              </a:spcBef>
              <a:spcAft>
                <a:spcPts val="0"/>
              </a:spcAft>
              <a:buSzPts val="1600"/>
              <a:buChar char="»"/>
              <a:defRPr/>
            </a:lvl5pPr>
            <a:lvl6pPr marL="2743200" lvl="5" indent="-330200" rtl="0">
              <a:spcBef>
                <a:spcPts val="400"/>
              </a:spcBef>
              <a:spcAft>
                <a:spcPts val="0"/>
              </a:spcAft>
              <a:buSzPts val="1600"/>
              <a:buChar char="•"/>
              <a:defRPr/>
            </a:lvl6pPr>
            <a:lvl7pPr marL="3200400" lvl="6" indent="-330200" rtl="0">
              <a:spcBef>
                <a:spcPts val="400"/>
              </a:spcBef>
              <a:spcAft>
                <a:spcPts val="0"/>
              </a:spcAft>
              <a:buSzPts val="1600"/>
              <a:buChar char="•"/>
              <a:defRPr/>
            </a:lvl7pPr>
            <a:lvl8pPr marL="3657600" lvl="7" indent="-330200" rtl="0">
              <a:spcBef>
                <a:spcPts val="400"/>
              </a:spcBef>
              <a:spcAft>
                <a:spcPts val="0"/>
              </a:spcAft>
              <a:buSzPts val="1600"/>
              <a:buChar char="•"/>
              <a:defRPr/>
            </a:lvl8pPr>
            <a:lvl9pPr marL="4114800" lvl="8" indent="-330200" rtl="0">
              <a:spcBef>
                <a:spcPts val="400"/>
              </a:spcBef>
              <a:spcAft>
                <a:spcPts val="0"/>
              </a:spcAft>
              <a:buSzPts val="1600"/>
              <a:buChar char="•"/>
              <a:defRPr/>
            </a:lvl9pPr>
          </a:lstStyle>
          <a:p>
            <a:endParaRPr/>
          </a:p>
        </p:txBody>
      </p:sp>
      <p:sp>
        <p:nvSpPr>
          <p:cNvPr id="139" name="Google Shape;139;p6"/>
          <p:cNvSpPr txBox="1">
            <a:spLocks noGrp="1"/>
          </p:cNvSpPr>
          <p:nvPr>
            <p:ph type="title" idx="23"/>
          </p:nvPr>
        </p:nvSpPr>
        <p:spPr>
          <a:xfrm>
            <a:off x="13781113" y="5652513"/>
            <a:ext cx="869100" cy="1012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C69185"/>
              </a:buClr>
              <a:buSzPts val="5000"/>
              <a:buNone/>
              <a:defRPr>
                <a:solidFill>
                  <a:srgbClr val="C69185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C69185"/>
              </a:buClr>
              <a:buSzPts val="1400"/>
              <a:buNone/>
              <a:defRPr>
                <a:solidFill>
                  <a:srgbClr val="C69185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C69185"/>
              </a:buClr>
              <a:buSzPts val="1400"/>
              <a:buNone/>
              <a:defRPr>
                <a:solidFill>
                  <a:srgbClr val="C69185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C69185"/>
              </a:buClr>
              <a:buSzPts val="1400"/>
              <a:buNone/>
              <a:defRPr>
                <a:solidFill>
                  <a:srgbClr val="C69185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C69185"/>
              </a:buClr>
              <a:buSzPts val="1400"/>
              <a:buNone/>
              <a:defRPr>
                <a:solidFill>
                  <a:srgbClr val="C69185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C69185"/>
              </a:buClr>
              <a:buSzPts val="1400"/>
              <a:buNone/>
              <a:defRPr>
                <a:solidFill>
                  <a:srgbClr val="C69185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C69185"/>
              </a:buClr>
              <a:buSzPts val="1400"/>
              <a:buNone/>
              <a:defRPr>
                <a:solidFill>
                  <a:srgbClr val="C69185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C69185"/>
              </a:buClr>
              <a:buSzPts val="1400"/>
              <a:buNone/>
              <a:defRPr>
                <a:solidFill>
                  <a:srgbClr val="C69185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C69185"/>
              </a:buClr>
              <a:buSzPts val="1400"/>
              <a:buNone/>
              <a:defRPr>
                <a:solidFill>
                  <a:srgbClr val="C69185"/>
                </a:solidFill>
              </a:defRPr>
            </a:lvl9pPr>
          </a:lstStyle>
          <a:p>
            <a:endParaRPr/>
          </a:p>
        </p:txBody>
      </p:sp>
      <p:sp>
        <p:nvSpPr>
          <p:cNvPr id="140" name="Google Shape;140;p6"/>
          <p:cNvSpPr txBox="1">
            <a:spLocks noGrp="1"/>
          </p:cNvSpPr>
          <p:nvPr>
            <p:ph type="subTitle" idx="24"/>
          </p:nvPr>
        </p:nvSpPr>
        <p:spPr>
          <a:xfrm>
            <a:off x="15141500" y="5652513"/>
            <a:ext cx="2559300" cy="525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640"/>
              </a:spcBef>
              <a:spcAft>
                <a:spcPts val="0"/>
              </a:spcAft>
              <a:buClr>
                <a:srgbClr val="C69185"/>
              </a:buClr>
              <a:buSzPts val="2700"/>
              <a:buNone/>
              <a:defRPr>
                <a:solidFill>
                  <a:srgbClr val="C69185"/>
                </a:solidFill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Clr>
                <a:srgbClr val="C69185"/>
              </a:buClr>
              <a:buSzPts val="1600"/>
              <a:buNone/>
              <a:defRPr>
                <a:solidFill>
                  <a:srgbClr val="C69185"/>
                </a:solidFill>
              </a:defRPr>
            </a:lvl2pPr>
            <a:lvl3pPr lvl="2" rtl="0">
              <a:spcBef>
                <a:spcPts val="480"/>
              </a:spcBef>
              <a:spcAft>
                <a:spcPts val="0"/>
              </a:spcAft>
              <a:buClr>
                <a:srgbClr val="C69185"/>
              </a:buClr>
              <a:buSzPts val="1600"/>
              <a:buNone/>
              <a:defRPr>
                <a:solidFill>
                  <a:srgbClr val="C69185"/>
                </a:solidFill>
              </a:defRPr>
            </a:lvl3pPr>
            <a:lvl4pPr lvl="3" rtl="0">
              <a:spcBef>
                <a:spcPts val="400"/>
              </a:spcBef>
              <a:spcAft>
                <a:spcPts val="0"/>
              </a:spcAft>
              <a:buClr>
                <a:srgbClr val="C69185"/>
              </a:buClr>
              <a:buSzPts val="1600"/>
              <a:buNone/>
              <a:defRPr>
                <a:solidFill>
                  <a:srgbClr val="C69185"/>
                </a:solidFill>
              </a:defRPr>
            </a:lvl4pPr>
            <a:lvl5pPr lvl="4" rtl="0">
              <a:spcBef>
                <a:spcPts val="400"/>
              </a:spcBef>
              <a:spcAft>
                <a:spcPts val="0"/>
              </a:spcAft>
              <a:buClr>
                <a:srgbClr val="C69185"/>
              </a:buClr>
              <a:buSzPts val="1600"/>
              <a:buNone/>
              <a:defRPr>
                <a:solidFill>
                  <a:srgbClr val="C69185"/>
                </a:solidFill>
              </a:defRPr>
            </a:lvl5pPr>
            <a:lvl6pPr lvl="5" rtl="0">
              <a:spcBef>
                <a:spcPts val="400"/>
              </a:spcBef>
              <a:spcAft>
                <a:spcPts val="0"/>
              </a:spcAft>
              <a:buClr>
                <a:srgbClr val="C69185"/>
              </a:buClr>
              <a:buSzPts val="1600"/>
              <a:buNone/>
              <a:defRPr>
                <a:solidFill>
                  <a:srgbClr val="C69185"/>
                </a:solidFill>
              </a:defRPr>
            </a:lvl6pPr>
            <a:lvl7pPr lvl="6" rtl="0">
              <a:spcBef>
                <a:spcPts val="400"/>
              </a:spcBef>
              <a:spcAft>
                <a:spcPts val="0"/>
              </a:spcAft>
              <a:buClr>
                <a:srgbClr val="C69185"/>
              </a:buClr>
              <a:buSzPts val="1600"/>
              <a:buNone/>
              <a:defRPr>
                <a:solidFill>
                  <a:srgbClr val="C69185"/>
                </a:solidFill>
              </a:defRPr>
            </a:lvl7pPr>
            <a:lvl8pPr lvl="7" rtl="0">
              <a:spcBef>
                <a:spcPts val="400"/>
              </a:spcBef>
              <a:spcAft>
                <a:spcPts val="0"/>
              </a:spcAft>
              <a:buClr>
                <a:srgbClr val="C69185"/>
              </a:buClr>
              <a:buSzPts val="1600"/>
              <a:buNone/>
              <a:defRPr>
                <a:solidFill>
                  <a:srgbClr val="C69185"/>
                </a:solidFill>
              </a:defRPr>
            </a:lvl8pPr>
            <a:lvl9pPr lvl="8" rtl="0">
              <a:spcBef>
                <a:spcPts val="400"/>
              </a:spcBef>
              <a:spcAft>
                <a:spcPts val="0"/>
              </a:spcAft>
              <a:buClr>
                <a:srgbClr val="C69185"/>
              </a:buClr>
              <a:buSzPts val="1600"/>
              <a:buNone/>
              <a:defRPr>
                <a:solidFill>
                  <a:srgbClr val="C69185"/>
                </a:solidFill>
              </a:defRPr>
            </a:lvl9pPr>
          </a:lstStyle>
          <a:p>
            <a:endParaRPr/>
          </a:p>
        </p:txBody>
      </p:sp>
      <p:sp>
        <p:nvSpPr>
          <p:cNvPr id="141" name="Google Shape;141;p6"/>
          <p:cNvSpPr txBox="1">
            <a:spLocks noGrp="1"/>
          </p:cNvSpPr>
          <p:nvPr>
            <p:ph type="body" idx="25"/>
          </p:nvPr>
        </p:nvSpPr>
        <p:spPr>
          <a:xfrm>
            <a:off x="15141500" y="6357988"/>
            <a:ext cx="3068100" cy="750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40"/>
              </a:spcBef>
              <a:spcAft>
                <a:spcPts val="0"/>
              </a:spcAft>
              <a:buSzPts val="1600"/>
              <a:buFont typeface="Raleway"/>
              <a:buChar char="•"/>
              <a:defRPr sz="1600">
                <a:latin typeface="Raleway"/>
                <a:ea typeface="Raleway"/>
                <a:cs typeface="Raleway"/>
                <a:sym typeface="Raleway"/>
              </a:defRPr>
            </a:lvl1pPr>
            <a:lvl2pPr marL="914400" lvl="1" indent="-330200" rtl="0">
              <a:spcBef>
                <a:spcPts val="560"/>
              </a:spcBef>
              <a:spcAft>
                <a:spcPts val="0"/>
              </a:spcAft>
              <a:buSzPts val="1600"/>
              <a:buChar char="–"/>
              <a:defRPr/>
            </a:lvl2pPr>
            <a:lvl3pPr marL="1371600" lvl="2" indent="-330200" rtl="0">
              <a:spcBef>
                <a:spcPts val="480"/>
              </a:spcBef>
              <a:spcAft>
                <a:spcPts val="0"/>
              </a:spcAft>
              <a:buSzPts val="1600"/>
              <a:buChar char="•"/>
              <a:defRPr/>
            </a:lvl3pPr>
            <a:lvl4pPr marL="1828800" lvl="3" indent="-330200" rtl="0">
              <a:spcBef>
                <a:spcPts val="400"/>
              </a:spcBef>
              <a:spcAft>
                <a:spcPts val="0"/>
              </a:spcAft>
              <a:buSzPts val="1600"/>
              <a:buChar char="–"/>
              <a:defRPr/>
            </a:lvl4pPr>
            <a:lvl5pPr marL="2286000" lvl="4" indent="-330200" rtl="0">
              <a:spcBef>
                <a:spcPts val="400"/>
              </a:spcBef>
              <a:spcAft>
                <a:spcPts val="0"/>
              </a:spcAft>
              <a:buSzPts val="1600"/>
              <a:buChar char="»"/>
              <a:defRPr/>
            </a:lvl5pPr>
            <a:lvl6pPr marL="2743200" lvl="5" indent="-330200" rtl="0">
              <a:spcBef>
                <a:spcPts val="400"/>
              </a:spcBef>
              <a:spcAft>
                <a:spcPts val="0"/>
              </a:spcAft>
              <a:buSzPts val="1600"/>
              <a:buChar char="•"/>
              <a:defRPr/>
            </a:lvl6pPr>
            <a:lvl7pPr marL="3200400" lvl="6" indent="-330200" rtl="0">
              <a:spcBef>
                <a:spcPts val="400"/>
              </a:spcBef>
              <a:spcAft>
                <a:spcPts val="0"/>
              </a:spcAft>
              <a:buSzPts val="1600"/>
              <a:buChar char="•"/>
              <a:defRPr/>
            </a:lvl7pPr>
            <a:lvl8pPr marL="3657600" lvl="7" indent="-330200" rtl="0">
              <a:spcBef>
                <a:spcPts val="400"/>
              </a:spcBef>
              <a:spcAft>
                <a:spcPts val="0"/>
              </a:spcAft>
              <a:buSzPts val="1600"/>
              <a:buChar char="•"/>
              <a:defRPr/>
            </a:lvl8pPr>
            <a:lvl9pPr marL="4114800" lvl="8" indent="-330200" rtl="0">
              <a:spcBef>
                <a:spcPts val="400"/>
              </a:spcBef>
              <a:spcAft>
                <a:spcPts val="0"/>
              </a:spcAft>
              <a:buSzPts val="1600"/>
              <a:buChar char="•"/>
              <a:defRPr/>
            </a:lvl9pPr>
          </a:lstStyle>
          <a:p>
            <a:endParaRPr/>
          </a:p>
        </p:txBody>
      </p:sp>
      <p:sp>
        <p:nvSpPr>
          <p:cNvPr id="142" name="Google Shape;142;p6"/>
          <p:cNvSpPr txBox="1">
            <a:spLocks noGrp="1"/>
          </p:cNvSpPr>
          <p:nvPr>
            <p:ph type="title" idx="26"/>
          </p:nvPr>
        </p:nvSpPr>
        <p:spPr>
          <a:xfrm>
            <a:off x="12342063" y="7692700"/>
            <a:ext cx="869100" cy="1012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E0DDD5"/>
              </a:buClr>
              <a:buSzPts val="5000"/>
              <a:buNone/>
              <a:defRPr>
                <a:solidFill>
                  <a:srgbClr val="E0DDD5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E0DDD5"/>
              </a:buClr>
              <a:buSzPts val="1400"/>
              <a:buNone/>
              <a:defRPr>
                <a:solidFill>
                  <a:srgbClr val="E0DDD5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E0DDD5"/>
              </a:buClr>
              <a:buSzPts val="1400"/>
              <a:buNone/>
              <a:defRPr>
                <a:solidFill>
                  <a:srgbClr val="E0DDD5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E0DDD5"/>
              </a:buClr>
              <a:buSzPts val="1400"/>
              <a:buNone/>
              <a:defRPr>
                <a:solidFill>
                  <a:srgbClr val="E0DDD5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E0DDD5"/>
              </a:buClr>
              <a:buSzPts val="1400"/>
              <a:buNone/>
              <a:defRPr>
                <a:solidFill>
                  <a:srgbClr val="E0DDD5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E0DDD5"/>
              </a:buClr>
              <a:buSzPts val="1400"/>
              <a:buNone/>
              <a:defRPr>
                <a:solidFill>
                  <a:srgbClr val="E0DDD5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E0DDD5"/>
              </a:buClr>
              <a:buSzPts val="1400"/>
              <a:buNone/>
              <a:defRPr>
                <a:solidFill>
                  <a:srgbClr val="E0DDD5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E0DDD5"/>
              </a:buClr>
              <a:buSzPts val="1400"/>
              <a:buNone/>
              <a:defRPr>
                <a:solidFill>
                  <a:srgbClr val="E0DDD5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E0DDD5"/>
              </a:buClr>
              <a:buSzPts val="1400"/>
              <a:buNone/>
              <a:defRPr>
                <a:solidFill>
                  <a:srgbClr val="E0DDD5"/>
                </a:solidFill>
              </a:defRPr>
            </a:lvl9pPr>
          </a:lstStyle>
          <a:p>
            <a:endParaRPr/>
          </a:p>
        </p:txBody>
      </p:sp>
      <p:sp>
        <p:nvSpPr>
          <p:cNvPr id="143" name="Google Shape;143;p6"/>
          <p:cNvSpPr txBox="1">
            <a:spLocks noGrp="1"/>
          </p:cNvSpPr>
          <p:nvPr>
            <p:ph type="subTitle" idx="27"/>
          </p:nvPr>
        </p:nvSpPr>
        <p:spPr>
          <a:xfrm>
            <a:off x="13702450" y="7692700"/>
            <a:ext cx="2559300" cy="525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640"/>
              </a:spcBef>
              <a:spcAft>
                <a:spcPts val="0"/>
              </a:spcAft>
              <a:buClr>
                <a:srgbClr val="E0DDD5"/>
              </a:buClr>
              <a:buSzPts val="2700"/>
              <a:buNone/>
              <a:defRPr>
                <a:solidFill>
                  <a:srgbClr val="E0DDD5"/>
                </a:solidFill>
              </a:defRPr>
            </a:lvl1pPr>
            <a:lvl2pPr lvl="1" rtl="0">
              <a:spcBef>
                <a:spcPts val="560"/>
              </a:spcBef>
              <a:spcAft>
                <a:spcPts val="0"/>
              </a:spcAft>
              <a:buClr>
                <a:srgbClr val="E0DDD5"/>
              </a:buClr>
              <a:buSzPts val="1600"/>
              <a:buNone/>
              <a:defRPr>
                <a:solidFill>
                  <a:srgbClr val="E0DDD5"/>
                </a:solidFill>
              </a:defRPr>
            </a:lvl2pPr>
            <a:lvl3pPr lvl="2" rtl="0">
              <a:spcBef>
                <a:spcPts val="480"/>
              </a:spcBef>
              <a:spcAft>
                <a:spcPts val="0"/>
              </a:spcAft>
              <a:buClr>
                <a:srgbClr val="E0DDD5"/>
              </a:buClr>
              <a:buSzPts val="1600"/>
              <a:buNone/>
              <a:defRPr>
                <a:solidFill>
                  <a:srgbClr val="E0DDD5"/>
                </a:solidFill>
              </a:defRPr>
            </a:lvl3pPr>
            <a:lvl4pPr lvl="3" rtl="0">
              <a:spcBef>
                <a:spcPts val="400"/>
              </a:spcBef>
              <a:spcAft>
                <a:spcPts val="0"/>
              </a:spcAft>
              <a:buClr>
                <a:srgbClr val="E0DDD5"/>
              </a:buClr>
              <a:buSzPts val="1600"/>
              <a:buNone/>
              <a:defRPr>
                <a:solidFill>
                  <a:srgbClr val="E0DDD5"/>
                </a:solidFill>
              </a:defRPr>
            </a:lvl4pPr>
            <a:lvl5pPr lvl="4" rtl="0">
              <a:spcBef>
                <a:spcPts val="400"/>
              </a:spcBef>
              <a:spcAft>
                <a:spcPts val="0"/>
              </a:spcAft>
              <a:buClr>
                <a:srgbClr val="E0DDD5"/>
              </a:buClr>
              <a:buSzPts val="1600"/>
              <a:buNone/>
              <a:defRPr>
                <a:solidFill>
                  <a:srgbClr val="E0DDD5"/>
                </a:solidFill>
              </a:defRPr>
            </a:lvl5pPr>
            <a:lvl6pPr lvl="5" rtl="0">
              <a:spcBef>
                <a:spcPts val="400"/>
              </a:spcBef>
              <a:spcAft>
                <a:spcPts val="0"/>
              </a:spcAft>
              <a:buClr>
                <a:srgbClr val="E0DDD5"/>
              </a:buClr>
              <a:buSzPts val="1600"/>
              <a:buNone/>
              <a:defRPr>
                <a:solidFill>
                  <a:srgbClr val="E0DDD5"/>
                </a:solidFill>
              </a:defRPr>
            </a:lvl6pPr>
            <a:lvl7pPr lvl="6" rtl="0">
              <a:spcBef>
                <a:spcPts val="400"/>
              </a:spcBef>
              <a:spcAft>
                <a:spcPts val="0"/>
              </a:spcAft>
              <a:buClr>
                <a:srgbClr val="E0DDD5"/>
              </a:buClr>
              <a:buSzPts val="1600"/>
              <a:buNone/>
              <a:defRPr>
                <a:solidFill>
                  <a:srgbClr val="E0DDD5"/>
                </a:solidFill>
              </a:defRPr>
            </a:lvl7pPr>
            <a:lvl8pPr lvl="7" rtl="0">
              <a:spcBef>
                <a:spcPts val="400"/>
              </a:spcBef>
              <a:spcAft>
                <a:spcPts val="0"/>
              </a:spcAft>
              <a:buClr>
                <a:srgbClr val="E0DDD5"/>
              </a:buClr>
              <a:buSzPts val="1600"/>
              <a:buNone/>
              <a:defRPr>
                <a:solidFill>
                  <a:srgbClr val="E0DDD5"/>
                </a:solidFill>
              </a:defRPr>
            </a:lvl8pPr>
            <a:lvl9pPr lvl="8" rtl="0">
              <a:spcBef>
                <a:spcPts val="400"/>
              </a:spcBef>
              <a:spcAft>
                <a:spcPts val="0"/>
              </a:spcAft>
              <a:buClr>
                <a:srgbClr val="E0DDD5"/>
              </a:buClr>
              <a:buSzPts val="1600"/>
              <a:buNone/>
              <a:defRPr>
                <a:solidFill>
                  <a:srgbClr val="E0DDD5"/>
                </a:solidFill>
              </a:defRPr>
            </a:lvl9pPr>
          </a:lstStyle>
          <a:p>
            <a:endParaRPr/>
          </a:p>
        </p:txBody>
      </p:sp>
      <p:sp>
        <p:nvSpPr>
          <p:cNvPr id="144" name="Google Shape;144;p6"/>
          <p:cNvSpPr txBox="1">
            <a:spLocks noGrp="1"/>
          </p:cNvSpPr>
          <p:nvPr>
            <p:ph type="body" idx="28"/>
          </p:nvPr>
        </p:nvSpPr>
        <p:spPr>
          <a:xfrm>
            <a:off x="13702450" y="8398175"/>
            <a:ext cx="3068100" cy="750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40"/>
              </a:spcBef>
              <a:spcAft>
                <a:spcPts val="0"/>
              </a:spcAft>
              <a:buSzPts val="1600"/>
              <a:buFont typeface="Raleway"/>
              <a:buChar char="•"/>
              <a:defRPr sz="1600">
                <a:latin typeface="Raleway"/>
                <a:ea typeface="Raleway"/>
                <a:cs typeface="Raleway"/>
                <a:sym typeface="Raleway"/>
              </a:defRPr>
            </a:lvl1pPr>
            <a:lvl2pPr marL="914400" lvl="1" indent="-330200" rtl="0">
              <a:spcBef>
                <a:spcPts val="560"/>
              </a:spcBef>
              <a:spcAft>
                <a:spcPts val="0"/>
              </a:spcAft>
              <a:buSzPts val="1600"/>
              <a:buChar char="–"/>
              <a:defRPr/>
            </a:lvl2pPr>
            <a:lvl3pPr marL="1371600" lvl="2" indent="-330200" rtl="0">
              <a:spcBef>
                <a:spcPts val="480"/>
              </a:spcBef>
              <a:spcAft>
                <a:spcPts val="0"/>
              </a:spcAft>
              <a:buSzPts val="1600"/>
              <a:buChar char="•"/>
              <a:defRPr/>
            </a:lvl3pPr>
            <a:lvl4pPr marL="1828800" lvl="3" indent="-330200" rtl="0">
              <a:spcBef>
                <a:spcPts val="400"/>
              </a:spcBef>
              <a:spcAft>
                <a:spcPts val="0"/>
              </a:spcAft>
              <a:buSzPts val="1600"/>
              <a:buChar char="–"/>
              <a:defRPr/>
            </a:lvl4pPr>
            <a:lvl5pPr marL="2286000" lvl="4" indent="-330200" rtl="0">
              <a:spcBef>
                <a:spcPts val="400"/>
              </a:spcBef>
              <a:spcAft>
                <a:spcPts val="0"/>
              </a:spcAft>
              <a:buSzPts val="1600"/>
              <a:buChar char="»"/>
              <a:defRPr/>
            </a:lvl5pPr>
            <a:lvl6pPr marL="2743200" lvl="5" indent="-330200" rtl="0">
              <a:spcBef>
                <a:spcPts val="400"/>
              </a:spcBef>
              <a:spcAft>
                <a:spcPts val="0"/>
              </a:spcAft>
              <a:buSzPts val="1600"/>
              <a:buChar char="•"/>
              <a:defRPr/>
            </a:lvl6pPr>
            <a:lvl7pPr marL="3200400" lvl="6" indent="-330200" rtl="0">
              <a:spcBef>
                <a:spcPts val="400"/>
              </a:spcBef>
              <a:spcAft>
                <a:spcPts val="0"/>
              </a:spcAft>
              <a:buSzPts val="1600"/>
              <a:buChar char="•"/>
              <a:defRPr/>
            </a:lvl7pPr>
            <a:lvl8pPr marL="3657600" lvl="7" indent="-330200" rtl="0">
              <a:spcBef>
                <a:spcPts val="400"/>
              </a:spcBef>
              <a:spcAft>
                <a:spcPts val="0"/>
              </a:spcAft>
              <a:buSzPts val="1600"/>
              <a:buChar char="•"/>
              <a:defRPr/>
            </a:lvl8pPr>
            <a:lvl9pPr marL="4114800" lvl="8" indent="-330200" rtl="0">
              <a:spcBef>
                <a:spcPts val="400"/>
              </a:spcBef>
              <a:spcAft>
                <a:spcPts val="0"/>
              </a:spcAft>
              <a:buSzPts val="16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7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7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48" name="Google Shape;148;p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4" name="Google Shape;154;p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9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9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60" name="Google Shape;160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1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166" name="Google Shape;166;p10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167" name="Google Shape;167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FFF"/>
            </a:gs>
            <a:gs pos="100000">
              <a:srgbClr val="EAEAEA"/>
            </a:gs>
          </a:gsLst>
          <a:lin ang="5400700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rtl="0">
              <a:spcBef>
                <a:spcPts val="0"/>
              </a:spcBef>
              <a:spcAft>
                <a:spcPts val="0"/>
              </a:spcAft>
              <a:buClr>
                <a:srgbClr val="1A1716"/>
              </a:buClr>
              <a:buSzPts val="5000"/>
              <a:buFont typeface="Oswald"/>
              <a:buNone/>
              <a:defRPr sz="5000" i="0" u="none" strike="noStrike" cap="none">
                <a:solidFill>
                  <a:srgbClr val="1A1716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1A1716"/>
              </a:buClr>
              <a:buSzPts val="1400"/>
              <a:buNone/>
              <a:defRPr sz="1800">
                <a:solidFill>
                  <a:srgbClr val="1A1716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1A1716"/>
              </a:buClr>
              <a:buSzPts val="1400"/>
              <a:buNone/>
              <a:defRPr sz="1800">
                <a:solidFill>
                  <a:srgbClr val="1A1716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1A1716"/>
              </a:buClr>
              <a:buSzPts val="1400"/>
              <a:buNone/>
              <a:defRPr sz="1800">
                <a:solidFill>
                  <a:srgbClr val="1A1716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1A1716"/>
              </a:buClr>
              <a:buSzPts val="1400"/>
              <a:buNone/>
              <a:defRPr sz="1800">
                <a:solidFill>
                  <a:srgbClr val="1A1716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1A1716"/>
              </a:buClr>
              <a:buSzPts val="1400"/>
              <a:buNone/>
              <a:defRPr sz="1800">
                <a:solidFill>
                  <a:srgbClr val="1A1716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1A1716"/>
              </a:buClr>
              <a:buSzPts val="1400"/>
              <a:buNone/>
              <a:defRPr sz="1800">
                <a:solidFill>
                  <a:srgbClr val="1A1716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1A1716"/>
              </a:buClr>
              <a:buSzPts val="1400"/>
              <a:buNone/>
              <a:defRPr sz="1800">
                <a:solidFill>
                  <a:srgbClr val="1A1716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1A1716"/>
              </a:buClr>
              <a:buSzPts val="1400"/>
              <a:buNone/>
              <a:defRPr sz="1800">
                <a:solidFill>
                  <a:srgbClr val="1A1716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400050" algn="l" rtl="0">
              <a:spcBef>
                <a:spcPts val="640"/>
              </a:spcBef>
              <a:spcAft>
                <a:spcPts val="0"/>
              </a:spcAft>
              <a:buClr>
                <a:srgbClr val="1A1716"/>
              </a:buClr>
              <a:buSzPts val="2700"/>
              <a:buFont typeface="Oswald"/>
              <a:buChar char="•"/>
              <a:defRPr sz="2700" i="0" u="none" strike="noStrike" cap="none">
                <a:solidFill>
                  <a:srgbClr val="1A1716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L="914400" marR="0" lvl="1" indent="-330200" algn="l" rtl="0">
              <a:spcBef>
                <a:spcPts val="560"/>
              </a:spcBef>
              <a:spcAft>
                <a:spcPts val="0"/>
              </a:spcAft>
              <a:buClr>
                <a:srgbClr val="1A1716"/>
              </a:buClr>
              <a:buSzPts val="1600"/>
              <a:buFont typeface="Raleway"/>
              <a:buChar char="–"/>
              <a:defRPr sz="1600" i="0" u="none" strike="noStrike" cap="none">
                <a:solidFill>
                  <a:srgbClr val="1A171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30200" algn="l" rtl="0">
              <a:spcBef>
                <a:spcPts val="480"/>
              </a:spcBef>
              <a:spcAft>
                <a:spcPts val="0"/>
              </a:spcAft>
              <a:buClr>
                <a:srgbClr val="1A1716"/>
              </a:buClr>
              <a:buSzPts val="1600"/>
              <a:buFont typeface="Raleway"/>
              <a:buChar char="•"/>
              <a:defRPr sz="1600" i="0" u="none" strike="noStrike" cap="none">
                <a:solidFill>
                  <a:srgbClr val="1A171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30200" algn="l" rtl="0">
              <a:spcBef>
                <a:spcPts val="400"/>
              </a:spcBef>
              <a:spcAft>
                <a:spcPts val="0"/>
              </a:spcAft>
              <a:buClr>
                <a:srgbClr val="1A1716"/>
              </a:buClr>
              <a:buSzPts val="1600"/>
              <a:buFont typeface="Raleway"/>
              <a:buChar char="–"/>
              <a:defRPr sz="1600" i="0" u="none" strike="noStrike" cap="none">
                <a:solidFill>
                  <a:srgbClr val="1A171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30200" algn="l" rtl="0">
              <a:spcBef>
                <a:spcPts val="400"/>
              </a:spcBef>
              <a:spcAft>
                <a:spcPts val="0"/>
              </a:spcAft>
              <a:buClr>
                <a:srgbClr val="1A1716"/>
              </a:buClr>
              <a:buSzPts val="1600"/>
              <a:buFont typeface="Raleway"/>
              <a:buChar char="»"/>
              <a:defRPr sz="1600" i="0" u="none" strike="noStrike" cap="none">
                <a:solidFill>
                  <a:srgbClr val="1A171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30200" algn="l" rtl="0">
              <a:spcBef>
                <a:spcPts val="400"/>
              </a:spcBef>
              <a:spcAft>
                <a:spcPts val="0"/>
              </a:spcAft>
              <a:buClr>
                <a:srgbClr val="1A1716"/>
              </a:buClr>
              <a:buSzPts val="1600"/>
              <a:buFont typeface="Raleway"/>
              <a:buChar char="•"/>
              <a:defRPr sz="1600" i="0" u="none" strike="noStrike" cap="none">
                <a:solidFill>
                  <a:srgbClr val="1A171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30200" algn="l" rtl="0">
              <a:spcBef>
                <a:spcPts val="400"/>
              </a:spcBef>
              <a:spcAft>
                <a:spcPts val="0"/>
              </a:spcAft>
              <a:buClr>
                <a:srgbClr val="1A1716"/>
              </a:buClr>
              <a:buSzPts val="1600"/>
              <a:buFont typeface="Raleway"/>
              <a:buChar char="•"/>
              <a:defRPr sz="1600" i="0" u="none" strike="noStrike" cap="none">
                <a:solidFill>
                  <a:srgbClr val="1A171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30200" algn="l" rtl="0">
              <a:spcBef>
                <a:spcPts val="400"/>
              </a:spcBef>
              <a:spcAft>
                <a:spcPts val="0"/>
              </a:spcAft>
              <a:buClr>
                <a:srgbClr val="1A1716"/>
              </a:buClr>
              <a:buSzPts val="1600"/>
              <a:buFont typeface="Raleway"/>
              <a:buChar char="•"/>
              <a:defRPr sz="1600" i="0" u="none" strike="noStrike" cap="none">
                <a:solidFill>
                  <a:srgbClr val="1A171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30200" algn="l" rtl="0">
              <a:spcBef>
                <a:spcPts val="400"/>
              </a:spcBef>
              <a:spcAft>
                <a:spcPts val="0"/>
              </a:spcAft>
              <a:buClr>
                <a:srgbClr val="1A1716"/>
              </a:buClr>
              <a:buSzPts val="1600"/>
              <a:buFont typeface="Raleway"/>
              <a:buChar char="•"/>
              <a:defRPr sz="1600" i="0" u="none" strike="noStrike" cap="none">
                <a:solidFill>
                  <a:srgbClr val="1A171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microsoft.com/office/2007/relationships/hdphoto" Target="../media/hdphoto1.wd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12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0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FFF"/>
            </a:gs>
            <a:gs pos="100000">
              <a:srgbClr val="EAEAEA"/>
            </a:gs>
          </a:gsLst>
          <a:lin ang="5400000" scaled="0"/>
        </a:gradFill>
        <a:effectLst/>
      </p:bgPr>
    </p:bg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315;p19">
            <a:extLst>
              <a:ext uri="{FF2B5EF4-FFF2-40B4-BE49-F238E27FC236}">
                <a16:creationId xmlns:a16="http://schemas.microsoft.com/office/drawing/2014/main" id="{9D1790AC-271B-EEFE-A034-A1CB57A1D3DB}"/>
              </a:ext>
            </a:extLst>
          </p:cNvPr>
          <p:cNvSpPr/>
          <p:nvPr/>
        </p:nvSpPr>
        <p:spPr>
          <a:xfrm>
            <a:off x="3856165" y="1226365"/>
            <a:ext cx="10575670" cy="8175962"/>
          </a:xfrm>
          <a:custGeom>
            <a:avLst/>
            <a:gdLst/>
            <a:ahLst/>
            <a:cxnLst/>
            <a:rect l="l" t="t" r="r" b="b"/>
            <a:pathLst>
              <a:path w="6981095" h="6879181" extrusionOk="0">
                <a:moveTo>
                  <a:pt x="0" y="0"/>
                </a:moveTo>
                <a:lnTo>
                  <a:pt x="6981095" y="0"/>
                </a:lnTo>
                <a:lnTo>
                  <a:pt x="6981095" y="6879181"/>
                </a:lnTo>
                <a:lnTo>
                  <a:pt x="0" y="687918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27000"/>
            </a:blip>
            <a:stretch>
              <a:fillRect/>
            </a:stretch>
          </a:blipFill>
          <a:ln>
            <a:noFill/>
          </a:ln>
        </p:spPr>
      </p:sp>
      <p:sp>
        <p:nvSpPr>
          <p:cNvPr id="2" name="Google Shape;418;p21">
            <a:extLst>
              <a:ext uri="{FF2B5EF4-FFF2-40B4-BE49-F238E27FC236}">
                <a16:creationId xmlns:a16="http://schemas.microsoft.com/office/drawing/2014/main" id="{6B3A0B05-EA51-1596-C2E9-7B69FFA55EFF}"/>
              </a:ext>
            </a:extLst>
          </p:cNvPr>
          <p:cNvSpPr/>
          <p:nvPr/>
        </p:nvSpPr>
        <p:spPr>
          <a:xfrm>
            <a:off x="6254111" y="2789429"/>
            <a:ext cx="5779775" cy="3277043"/>
          </a:xfrm>
          <a:custGeom>
            <a:avLst/>
            <a:gdLst/>
            <a:ahLst/>
            <a:cxnLst/>
            <a:rect l="l" t="t" r="r" b="b"/>
            <a:pathLst>
              <a:path w="2564596" h="1618901" extrusionOk="0">
                <a:moveTo>
                  <a:pt x="0" y="0"/>
                </a:moveTo>
                <a:lnTo>
                  <a:pt x="2564596" y="0"/>
                </a:lnTo>
                <a:lnTo>
                  <a:pt x="2564596" y="1618901"/>
                </a:lnTo>
                <a:lnTo>
                  <a:pt x="0" y="161890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56" name="Google Shape;256;p17"/>
          <p:cNvSpPr txBox="1"/>
          <p:nvPr/>
        </p:nvSpPr>
        <p:spPr>
          <a:xfrm>
            <a:off x="1884678" y="3541553"/>
            <a:ext cx="14518639" cy="1772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 algn="ctr">
              <a:lnSpc>
                <a:spcPct val="144013"/>
              </a:lnSpc>
            </a:pPr>
            <a:r>
              <a:rPr lang="en-US" altLang="zh-TW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Diffusion-Based Garment Synthesis via Knowledge Graph-Driven Structural Cross-Modal Semantic Alignment</a:t>
            </a:r>
            <a:endParaRPr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Google Shape;256;p17">
            <a:extLst>
              <a:ext uri="{FF2B5EF4-FFF2-40B4-BE49-F238E27FC236}">
                <a16:creationId xmlns:a16="http://schemas.microsoft.com/office/drawing/2014/main" id="{254713C1-9240-D08F-55D6-42ABD3CDFC95}"/>
              </a:ext>
            </a:extLst>
          </p:cNvPr>
          <p:cNvSpPr txBox="1"/>
          <p:nvPr/>
        </p:nvSpPr>
        <p:spPr>
          <a:xfrm>
            <a:off x="2250437" y="6615396"/>
            <a:ext cx="13787120" cy="1231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 algn="ctr"/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Miao-Yin Chen, Shu-Han Chuang</a:t>
            </a:r>
          </a:p>
          <a:p>
            <a:pPr lvl="0" algn="ctr"/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 Data Science, Soochow University, Taipei, Taiwan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E5CC7E00-A6ED-0262-0EF9-A4937E36F0B0}"/>
              </a:ext>
            </a:extLst>
          </p:cNvPr>
          <p:cNvSpPr txBox="1"/>
          <p:nvPr/>
        </p:nvSpPr>
        <p:spPr>
          <a:xfrm>
            <a:off x="16997680" y="9402327"/>
            <a:ext cx="894080" cy="4731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C572A30-F6C4-790D-152A-D12EFF7AD42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</a:t>
            </a:fld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FFF"/>
            </a:gs>
            <a:gs pos="100000">
              <a:srgbClr val="EAEAEA"/>
            </a:gs>
          </a:gsLst>
          <a:lin ang="5400000" scaled="0"/>
        </a:gradFill>
        <a:effectLst/>
      </p:bgPr>
    </p:bg>
    <p:spTree>
      <p:nvGrpSpPr>
        <p:cNvPr id="1" name="Shape 304">
          <a:extLst>
            <a:ext uri="{FF2B5EF4-FFF2-40B4-BE49-F238E27FC236}">
              <a16:creationId xmlns:a16="http://schemas.microsoft.com/office/drawing/2014/main" id="{9AE2063A-9021-A02B-3562-F4698AB64C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圖片 28">
            <a:extLst>
              <a:ext uri="{FF2B5EF4-FFF2-40B4-BE49-F238E27FC236}">
                <a16:creationId xmlns:a16="http://schemas.microsoft.com/office/drawing/2014/main" id="{347E34F4-9504-DA38-89A8-8D3FEE52BB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5540" y="8145958"/>
            <a:ext cx="985184" cy="985184"/>
          </a:xfrm>
          <a:prstGeom prst="rect">
            <a:avLst/>
          </a:prstGeom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4749A1F6-F7F4-DA9F-27D4-8BD565C29F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15645" y="5777764"/>
            <a:ext cx="865091" cy="865091"/>
          </a:xfrm>
          <a:prstGeom prst="rect">
            <a:avLst/>
          </a:prstGeom>
        </p:spPr>
      </p:pic>
      <p:pic>
        <p:nvPicPr>
          <p:cNvPr id="27" name="圖片 26">
            <a:extLst>
              <a:ext uri="{FF2B5EF4-FFF2-40B4-BE49-F238E27FC236}">
                <a16:creationId xmlns:a16="http://schemas.microsoft.com/office/drawing/2014/main" id="{70FEE750-AAB2-4699-B394-FCBE6FD197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45862" y="8229217"/>
            <a:ext cx="865091" cy="865091"/>
          </a:xfrm>
          <a:prstGeom prst="rect">
            <a:avLst/>
          </a:prstGeom>
        </p:spPr>
      </p:pic>
      <p:sp>
        <p:nvSpPr>
          <p:cNvPr id="324" name="Google Shape;324;p19">
            <a:extLst>
              <a:ext uri="{FF2B5EF4-FFF2-40B4-BE49-F238E27FC236}">
                <a16:creationId xmlns:a16="http://schemas.microsoft.com/office/drawing/2014/main" id="{CEC7B40D-AD17-7B8C-219A-83EB3CA8DAE6}"/>
              </a:ext>
            </a:extLst>
          </p:cNvPr>
          <p:cNvSpPr txBox="1"/>
          <p:nvPr/>
        </p:nvSpPr>
        <p:spPr>
          <a:xfrm>
            <a:off x="284115" y="274596"/>
            <a:ext cx="11358536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rtl="0">
              <a:lnSpc>
                <a:spcPct val="14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 dirty="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Results</a:t>
            </a:r>
            <a:endParaRPr b="1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600B0D6-4970-FF96-46DE-6831A5ED6B2F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r="67200"/>
          <a:stretch>
            <a:fillRect/>
          </a:stretch>
        </p:blipFill>
        <p:spPr>
          <a:xfrm>
            <a:off x="3350411" y="2713523"/>
            <a:ext cx="2379463" cy="7202245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344759AE-6698-24C7-983A-B0174166D769}"/>
              </a:ext>
            </a:extLst>
          </p:cNvPr>
          <p:cNvSpPr txBox="1"/>
          <p:nvPr/>
        </p:nvSpPr>
        <p:spPr>
          <a:xfrm>
            <a:off x="1828800" y="996512"/>
            <a:ext cx="146304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 prompt: </a:t>
            </a:r>
          </a:p>
          <a:p>
            <a:pPr algn="ctr"/>
            <a:r>
              <a:rPr lang="en-US" altLang="zh-TW" sz="3600" b="1" dirty="0">
                <a:solidFill>
                  <a:schemeClr val="accent5">
                    <a:lumMod val="50000"/>
                  </a:schemeClr>
                </a:solidFill>
                <a:latin typeface="Oswald" panose="00000500000000000000" pitchFamily="2" charset="0"/>
                <a:cs typeface="Times New Roman" panose="02020603050405020304" pitchFamily="18" charset="0"/>
              </a:rPr>
              <a:t>“A</a:t>
            </a:r>
            <a:r>
              <a:rPr lang="zh-TW" altLang="en-US" sz="3600" b="1" dirty="0">
                <a:solidFill>
                  <a:schemeClr val="accent5">
                    <a:lumMod val="50000"/>
                  </a:schemeClr>
                </a:solidFill>
                <a:latin typeface="Oswald" panose="00000500000000000000" pitchFamily="2" charset="0"/>
                <a:cs typeface="Times New Roman" panose="02020603050405020304" pitchFamily="18" charset="0"/>
              </a:rPr>
              <a:t> navy blue jacket with red straight-point collar and blue belted waist</a:t>
            </a:r>
            <a:r>
              <a:rPr lang="en-US" altLang="zh-TW" sz="3600" b="1" dirty="0">
                <a:solidFill>
                  <a:schemeClr val="accent5">
                    <a:lumMod val="50000"/>
                  </a:schemeClr>
                </a:solidFill>
                <a:latin typeface="Oswald" panose="00000500000000000000" pitchFamily="2" charset="0"/>
                <a:cs typeface="Times New Roman" panose="02020603050405020304" pitchFamily="18" charset="0"/>
              </a:rPr>
              <a:t>”</a:t>
            </a:r>
            <a:endParaRPr lang="zh-TW" altLang="en-US" sz="3600" b="1" dirty="0">
              <a:solidFill>
                <a:schemeClr val="accent5">
                  <a:lumMod val="50000"/>
                </a:schemeClr>
              </a:solidFill>
              <a:latin typeface="Oswald" panose="000005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46F2FB16-8690-7575-F094-9DF17AEC2DBC}"/>
              </a:ext>
            </a:extLst>
          </p:cNvPr>
          <p:cNvSpPr txBox="1"/>
          <p:nvPr/>
        </p:nvSpPr>
        <p:spPr>
          <a:xfrm>
            <a:off x="700675" y="3698240"/>
            <a:ext cx="26497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Stable diffusion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2FACA70F-4662-34DD-CB39-398B41A528FD}"/>
              </a:ext>
            </a:extLst>
          </p:cNvPr>
          <p:cNvSpPr txBox="1"/>
          <p:nvPr/>
        </p:nvSpPr>
        <p:spPr>
          <a:xfrm>
            <a:off x="700675" y="5850097"/>
            <a:ext cx="264973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Fine-tuned Stable diffusion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3FDE9677-FB53-53AF-F32B-2C47A65C1EAB}"/>
              </a:ext>
            </a:extLst>
          </p:cNvPr>
          <p:cNvSpPr txBox="1"/>
          <p:nvPr/>
        </p:nvSpPr>
        <p:spPr>
          <a:xfrm>
            <a:off x="700675" y="8249962"/>
            <a:ext cx="264973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KG-driven Stable diffusion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CF35509E-7C78-5157-B740-4C7903D587B4}"/>
              </a:ext>
            </a:extLst>
          </p:cNvPr>
          <p:cNvSpPr txBox="1"/>
          <p:nvPr/>
        </p:nvSpPr>
        <p:spPr>
          <a:xfrm>
            <a:off x="5973715" y="3693180"/>
            <a:ext cx="26497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dirty="0">
                <a:solidFill>
                  <a:schemeClr val="accent5">
                    <a:lumMod val="50000"/>
                  </a:schemeClr>
                </a:solidFill>
                <a:latin typeface="Oswald" panose="00000500000000000000" pitchFamily="2" charset="0"/>
                <a:cs typeface="Times New Roman" panose="02020603050405020304" pitchFamily="18" charset="0"/>
              </a:rPr>
              <a:t>Navy blue jacket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081DE4F7-A347-0554-C091-DA02570C9C91}"/>
              </a:ext>
            </a:extLst>
          </p:cNvPr>
          <p:cNvSpPr txBox="1"/>
          <p:nvPr/>
        </p:nvSpPr>
        <p:spPr>
          <a:xfrm>
            <a:off x="9513948" y="3703300"/>
            <a:ext cx="38960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dirty="0">
                <a:solidFill>
                  <a:schemeClr val="accent5">
                    <a:lumMod val="50000"/>
                  </a:schemeClr>
                </a:solidFill>
                <a:latin typeface="Oswald" panose="00000500000000000000" pitchFamily="2" charset="0"/>
                <a:cs typeface="Times New Roman" panose="02020603050405020304" pitchFamily="18" charset="0"/>
              </a:rPr>
              <a:t>Red straight-point collar</a:t>
            </a: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30B7EF71-59A5-3ED1-E88A-90F5F160C1D1}"/>
              </a:ext>
            </a:extLst>
          </p:cNvPr>
          <p:cNvSpPr txBox="1"/>
          <p:nvPr/>
        </p:nvSpPr>
        <p:spPr>
          <a:xfrm>
            <a:off x="14300503" y="3698240"/>
            <a:ext cx="27378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dirty="0">
                <a:solidFill>
                  <a:schemeClr val="accent5">
                    <a:lumMod val="50000"/>
                  </a:schemeClr>
                </a:solidFill>
                <a:latin typeface="Oswald" panose="00000500000000000000" pitchFamily="2" charset="0"/>
                <a:cs typeface="Times New Roman" panose="02020603050405020304" pitchFamily="18" charset="0"/>
              </a:rPr>
              <a:t>Blue belted waist</a:t>
            </a: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189DFCEB-17F2-03D0-1CB0-B39F1D3D13C3}"/>
              </a:ext>
            </a:extLst>
          </p:cNvPr>
          <p:cNvSpPr txBox="1"/>
          <p:nvPr/>
        </p:nvSpPr>
        <p:spPr>
          <a:xfrm>
            <a:off x="5973715" y="5948700"/>
            <a:ext cx="26497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dirty="0">
                <a:solidFill>
                  <a:schemeClr val="accent5">
                    <a:lumMod val="50000"/>
                  </a:schemeClr>
                </a:solidFill>
                <a:latin typeface="Oswald" panose="00000500000000000000" pitchFamily="2" charset="0"/>
                <a:cs typeface="Times New Roman" panose="02020603050405020304" pitchFamily="18" charset="0"/>
              </a:rPr>
              <a:t>Navy blue jacket</a:t>
            </a: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884D99C3-5E5D-23BA-291B-02D8316816A4}"/>
              </a:ext>
            </a:extLst>
          </p:cNvPr>
          <p:cNvSpPr txBox="1"/>
          <p:nvPr/>
        </p:nvSpPr>
        <p:spPr>
          <a:xfrm>
            <a:off x="9513948" y="5953760"/>
            <a:ext cx="38960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dirty="0">
                <a:solidFill>
                  <a:schemeClr val="accent5">
                    <a:lumMod val="50000"/>
                  </a:schemeClr>
                </a:solidFill>
                <a:latin typeface="Oswald" panose="00000500000000000000" pitchFamily="2" charset="0"/>
                <a:cs typeface="Times New Roman" panose="02020603050405020304" pitchFamily="18" charset="0"/>
              </a:rPr>
              <a:t>Red straight-point collar</a:t>
            </a: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C0474F35-310A-490F-A75A-A6E0725927E0}"/>
              </a:ext>
            </a:extLst>
          </p:cNvPr>
          <p:cNvSpPr txBox="1"/>
          <p:nvPr/>
        </p:nvSpPr>
        <p:spPr>
          <a:xfrm>
            <a:off x="14300503" y="5953760"/>
            <a:ext cx="27378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dirty="0">
                <a:solidFill>
                  <a:schemeClr val="accent5">
                    <a:lumMod val="50000"/>
                  </a:schemeClr>
                </a:solidFill>
                <a:latin typeface="Oswald" panose="00000500000000000000" pitchFamily="2" charset="0"/>
                <a:cs typeface="Times New Roman" panose="02020603050405020304" pitchFamily="18" charset="0"/>
              </a:rPr>
              <a:t>Blue belted waist</a:t>
            </a: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A7A064A1-B561-8B83-D937-666B05C3186C}"/>
              </a:ext>
            </a:extLst>
          </p:cNvPr>
          <p:cNvSpPr txBox="1"/>
          <p:nvPr/>
        </p:nvSpPr>
        <p:spPr>
          <a:xfrm>
            <a:off x="5973715" y="8376940"/>
            <a:ext cx="26497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dirty="0">
                <a:solidFill>
                  <a:schemeClr val="accent5">
                    <a:lumMod val="50000"/>
                  </a:schemeClr>
                </a:solidFill>
                <a:latin typeface="Oswald" panose="00000500000000000000" pitchFamily="2" charset="0"/>
                <a:cs typeface="Times New Roman" panose="02020603050405020304" pitchFamily="18" charset="0"/>
              </a:rPr>
              <a:t>Navy blue jacket</a:t>
            </a: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4213B8D3-6EE7-BB77-A8EB-E28665656D3A}"/>
              </a:ext>
            </a:extLst>
          </p:cNvPr>
          <p:cNvSpPr txBox="1"/>
          <p:nvPr/>
        </p:nvSpPr>
        <p:spPr>
          <a:xfrm>
            <a:off x="9513948" y="8382000"/>
            <a:ext cx="38960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dirty="0">
                <a:solidFill>
                  <a:schemeClr val="accent5">
                    <a:lumMod val="50000"/>
                  </a:schemeClr>
                </a:solidFill>
                <a:latin typeface="Oswald" panose="00000500000000000000" pitchFamily="2" charset="0"/>
                <a:cs typeface="Times New Roman" panose="02020603050405020304" pitchFamily="18" charset="0"/>
              </a:rPr>
              <a:t>Red straight-point collar</a:t>
            </a: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9EF38FC7-8323-E1E8-43DA-0BBEB109809A}"/>
              </a:ext>
            </a:extLst>
          </p:cNvPr>
          <p:cNvSpPr txBox="1"/>
          <p:nvPr/>
        </p:nvSpPr>
        <p:spPr>
          <a:xfrm>
            <a:off x="14300503" y="8382000"/>
            <a:ext cx="27378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dirty="0">
                <a:solidFill>
                  <a:schemeClr val="accent5">
                    <a:lumMod val="50000"/>
                  </a:schemeClr>
                </a:solidFill>
                <a:latin typeface="Oswald" panose="00000500000000000000" pitchFamily="2" charset="0"/>
                <a:cs typeface="Times New Roman" panose="02020603050405020304" pitchFamily="18" charset="0"/>
              </a:rPr>
              <a:t>Blue belted waist</a:t>
            </a:r>
          </a:p>
        </p:txBody>
      </p:sp>
      <p:pic>
        <p:nvPicPr>
          <p:cNvPr id="30" name="圖片 29">
            <a:extLst>
              <a:ext uri="{FF2B5EF4-FFF2-40B4-BE49-F238E27FC236}">
                <a16:creationId xmlns:a16="http://schemas.microsoft.com/office/drawing/2014/main" id="{4882BF11-6FA2-AE7C-C4EB-74246B361C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2042" y="5719067"/>
            <a:ext cx="985184" cy="985184"/>
          </a:xfrm>
          <a:prstGeom prst="rect">
            <a:avLst/>
          </a:prstGeom>
        </p:spPr>
      </p:pic>
      <p:pic>
        <p:nvPicPr>
          <p:cNvPr id="31" name="圖片 30">
            <a:extLst>
              <a:ext uri="{FF2B5EF4-FFF2-40B4-BE49-F238E27FC236}">
                <a16:creationId xmlns:a16="http://schemas.microsoft.com/office/drawing/2014/main" id="{09FDD4FA-A594-D0AB-932D-0B1C39A971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2042" y="3436549"/>
            <a:ext cx="985184" cy="985184"/>
          </a:xfrm>
          <a:prstGeom prst="rect">
            <a:avLst/>
          </a:prstGeom>
        </p:spPr>
      </p:pic>
      <p:pic>
        <p:nvPicPr>
          <p:cNvPr id="32" name="圖片 31">
            <a:extLst>
              <a:ext uri="{FF2B5EF4-FFF2-40B4-BE49-F238E27FC236}">
                <a16:creationId xmlns:a16="http://schemas.microsoft.com/office/drawing/2014/main" id="{CF42C117-B77A-3332-C84F-C59F3DDB83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45862" y="5816310"/>
            <a:ext cx="865091" cy="865091"/>
          </a:xfrm>
          <a:prstGeom prst="rect">
            <a:avLst/>
          </a:prstGeom>
        </p:spPr>
      </p:pic>
      <p:pic>
        <p:nvPicPr>
          <p:cNvPr id="33" name="圖片 32">
            <a:extLst>
              <a:ext uri="{FF2B5EF4-FFF2-40B4-BE49-F238E27FC236}">
                <a16:creationId xmlns:a16="http://schemas.microsoft.com/office/drawing/2014/main" id="{CB774EAF-A3E2-12B9-50DB-DB836BF128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45862" y="3532364"/>
            <a:ext cx="865091" cy="865091"/>
          </a:xfrm>
          <a:prstGeom prst="rect">
            <a:avLst/>
          </a:prstGeom>
        </p:spPr>
      </p:pic>
      <p:pic>
        <p:nvPicPr>
          <p:cNvPr id="34" name="圖片 33">
            <a:extLst>
              <a:ext uri="{FF2B5EF4-FFF2-40B4-BE49-F238E27FC236}">
                <a16:creationId xmlns:a16="http://schemas.microsoft.com/office/drawing/2014/main" id="{DED15FD0-C971-E893-CA50-9CDE41648B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15645" y="3556642"/>
            <a:ext cx="865091" cy="865091"/>
          </a:xfrm>
          <a:prstGeom prst="rect">
            <a:avLst/>
          </a:prstGeom>
        </p:spPr>
      </p:pic>
      <p:pic>
        <p:nvPicPr>
          <p:cNvPr id="35" name="圖片 34">
            <a:extLst>
              <a:ext uri="{FF2B5EF4-FFF2-40B4-BE49-F238E27FC236}">
                <a16:creationId xmlns:a16="http://schemas.microsoft.com/office/drawing/2014/main" id="{E8A2E4DE-8EB8-D6E0-FA2B-9BD9205BE9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53121" y="8144173"/>
            <a:ext cx="985184" cy="985184"/>
          </a:xfrm>
          <a:prstGeom prst="rect">
            <a:avLst/>
          </a:prstGeom>
        </p:spPr>
      </p:pic>
      <p:cxnSp>
        <p:nvCxnSpPr>
          <p:cNvPr id="36" name="Google Shape;313;p19">
            <a:extLst>
              <a:ext uri="{FF2B5EF4-FFF2-40B4-BE49-F238E27FC236}">
                <a16:creationId xmlns:a16="http://schemas.microsoft.com/office/drawing/2014/main" id="{D660D64B-6A0F-B97D-B142-947C5E55E8F8}"/>
              </a:ext>
            </a:extLst>
          </p:cNvPr>
          <p:cNvCxnSpPr>
            <a:cxnSpLocks/>
          </p:cNvCxnSpPr>
          <p:nvPr/>
        </p:nvCxnSpPr>
        <p:spPr>
          <a:xfrm>
            <a:off x="700675" y="5044710"/>
            <a:ext cx="17241885" cy="0"/>
          </a:xfrm>
          <a:prstGeom prst="straightConnector1">
            <a:avLst/>
          </a:prstGeom>
          <a:noFill/>
          <a:ln w="38100" cap="flat" cmpd="sng">
            <a:solidFill>
              <a:srgbClr val="1A1716">
                <a:alpha val="9803"/>
              </a:srgbClr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40" name="Google Shape;313;p19">
            <a:extLst>
              <a:ext uri="{FF2B5EF4-FFF2-40B4-BE49-F238E27FC236}">
                <a16:creationId xmlns:a16="http://schemas.microsoft.com/office/drawing/2014/main" id="{AE550A00-2024-3CD4-5AEA-A3A285FCD3D4}"/>
              </a:ext>
            </a:extLst>
          </p:cNvPr>
          <p:cNvCxnSpPr>
            <a:cxnSpLocks/>
          </p:cNvCxnSpPr>
          <p:nvPr/>
        </p:nvCxnSpPr>
        <p:spPr>
          <a:xfrm>
            <a:off x="700675" y="7381510"/>
            <a:ext cx="17241885" cy="0"/>
          </a:xfrm>
          <a:prstGeom prst="straightConnector1">
            <a:avLst/>
          </a:prstGeom>
          <a:noFill/>
          <a:ln w="38100" cap="flat" cmpd="sng">
            <a:solidFill>
              <a:srgbClr val="1A1716">
                <a:alpha val="9803"/>
              </a:srgbClr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EE88B959-1728-7BD1-3827-C4E46EF0F14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2179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FFF"/>
            </a:gs>
            <a:gs pos="100000">
              <a:srgbClr val="EAEAEA"/>
            </a:gs>
          </a:gsLst>
          <a:lin ang="5400000" scaled="0"/>
        </a:gradFill>
        <a:effectLst/>
      </p:bgPr>
    </p:bg>
    <p:spTree>
      <p:nvGrpSpPr>
        <p:cNvPr id="1" name="Shape 304">
          <a:extLst>
            <a:ext uri="{FF2B5EF4-FFF2-40B4-BE49-F238E27FC236}">
              <a16:creationId xmlns:a16="http://schemas.microsoft.com/office/drawing/2014/main" id="{FB365D1D-7690-24EF-E16B-1FD0669012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圖片 28">
            <a:extLst>
              <a:ext uri="{FF2B5EF4-FFF2-40B4-BE49-F238E27FC236}">
                <a16:creationId xmlns:a16="http://schemas.microsoft.com/office/drawing/2014/main" id="{F8277579-1537-7A93-CFD6-6C1B4BA757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3677" y="8145958"/>
            <a:ext cx="985184" cy="985184"/>
          </a:xfrm>
          <a:prstGeom prst="rect">
            <a:avLst/>
          </a:prstGeom>
        </p:spPr>
      </p:pic>
      <p:sp>
        <p:nvSpPr>
          <p:cNvPr id="324" name="Google Shape;324;p19">
            <a:extLst>
              <a:ext uri="{FF2B5EF4-FFF2-40B4-BE49-F238E27FC236}">
                <a16:creationId xmlns:a16="http://schemas.microsoft.com/office/drawing/2014/main" id="{AD714A7F-D344-529D-02C1-ACF8D310CBE5}"/>
              </a:ext>
            </a:extLst>
          </p:cNvPr>
          <p:cNvSpPr txBox="1"/>
          <p:nvPr/>
        </p:nvSpPr>
        <p:spPr>
          <a:xfrm>
            <a:off x="284115" y="274596"/>
            <a:ext cx="11358536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rtl="0">
              <a:lnSpc>
                <a:spcPct val="14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 dirty="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Results </a:t>
            </a:r>
            <a:endParaRPr lang="en-US" b="1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7CB9FF4-31F9-0D32-7A85-EACB747C63F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3086" r="32933"/>
          <a:stretch>
            <a:fillRect/>
          </a:stretch>
        </p:blipFill>
        <p:spPr>
          <a:xfrm>
            <a:off x="5375802" y="2726027"/>
            <a:ext cx="2465110" cy="7202245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AFB46A71-DAFB-AFF0-D549-872E09C03CC9}"/>
              </a:ext>
            </a:extLst>
          </p:cNvPr>
          <p:cNvSpPr txBox="1"/>
          <p:nvPr/>
        </p:nvSpPr>
        <p:spPr>
          <a:xfrm>
            <a:off x="1828800" y="996512"/>
            <a:ext cx="146304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 prompt: </a:t>
            </a:r>
          </a:p>
          <a:p>
            <a:pPr algn="ctr"/>
            <a:r>
              <a:rPr lang="en-US" altLang="zh-TW" sz="3600" b="1" dirty="0">
                <a:solidFill>
                  <a:schemeClr val="accent5">
                    <a:lumMod val="50000"/>
                  </a:schemeClr>
                </a:solidFill>
                <a:latin typeface="Oswald" panose="00000500000000000000" pitchFamily="2" charset="0"/>
                <a:cs typeface="Times New Roman" panose="02020603050405020304" pitchFamily="18" charset="0"/>
              </a:rPr>
              <a:t>“a blue shirt with brown collar”</a:t>
            </a:r>
            <a:endParaRPr lang="zh-TW" altLang="en-US" sz="3600" b="1" dirty="0">
              <a:solidFill>
                <a:schemeClr val="accent5">
                  <a:lumMod val="50000"/>
                </a:schemeClr>
              </a:solidFill>
              <a:latin typeface="Oswald" panose="000005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5E8A70B4-7139-9F98-130D-DD43AAD6FC87}"/>
              </a:ext>
            </a:extLst>
          </p:cNvPr>
          <p:cNvSpPr txBox="1"/>
          <p:nvPr/>
        </p:nvSpPr>
        <p:spPr>
          <a:xfrm>
            <a:off x="2603612" y="3698240"/>
            <a:ext cx="26497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Stable diffusion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236D61F5-E5E3-ADC5-E558-337105D7BFC1}"/>
              </a:ext>
            </a:extLst>
          </p:cNvPr>
          <p:cNvSpPr txBox="1"/>
          <p:nvPr/>
        </p:nvSpPr>
        <p:spPr>
          <a:xfrm>
            <a:off x="2603612" y="5850097"/>
            <a:ext cx="264973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Fine-tuned Stable diffusion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4FC19130-4AF4-2A5C-B2E0-5D95A5EA28B3}"/>
              </a:ext>
            </a:extLst>
          </p:cNvPr>
          <p:cNvSpPr txBox="1"/>
          <p:nvPr/>
        </p:nvSpPr>
        <p:spPr>
          <a:xfrm>
            <a:off x="2603612" y="8249962"/>
            <a:ext cx="264973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KG-driven Stable diffusion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96810212-95A8-A44D-2F52-19C776DBC4B4}"/>
              </a:ext>
            </a:extLst>
          </p:cNvPr>
          <p:cNvSpPr txBox="1"/>
          <p:nvPr/>
        </p:nvSpPr>
        <p:spPr>
          <a:xfrm>
            <a:off x="7978252" y="3693180"/>
            <a:ext cx="26497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dirty="0">
                <a:solidFill>
                  <a:schemeClr val="accent5">
                    <a:lumMod val="50000"/>
                  </a:schemeClr>
                </a:solidFill>
                <a:latin typeface="Oswald" panose="00000500000000000000" pitchFamily="2" charset="0"/>
                <a:cs typeface="Times New Roman" panose="02020603050405020304" pitchFamily="18" charset="0"/>
              </a:rPr>
              <a:t>Blue shirt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2FA867AA-828D-A1B9-15A4-8EA963B26B2A}"/>
              </a:ext>
            </a:extLst>
          </p:cNvPr>
          <p:cNvSpPr txBox="1"/>
          <p:nvPr/>
        </p:nvSpPr>
        <p:spPr>
          <a:xfrm>
            <a:off x="11518485" y="3703300"/>
            <a:ext cx="38960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dirty="0">
                <a:solidFill>
                  <a:schemeClr val="accent5">
                    <a:lumMod val="50000"/>
                  </a:schemeClr>
                </a:solidFill>
                <a:latin typeface="Oswald" panose="00000500000000000000" pitchFamily="2" charset="0"/>
                <a:cs typeface="Times New Roman" panose="02020603050405020304" pitchFamily="18" charset="0"/>
              </a:rPr>
              <a:t>Brown collar</a:t>
            </a: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B47674B1-F7FD-BDFF-1A0A-4BA49B8B3870}"/>
              </a:ext>
            </a:extLst>
          </p:cNvPr>
          <p:cNvSpPr txBox="1"/>
          <p:nvPr/>
        </p:nvSpPr>
        <p:spPr>
          <a:xfrm>
            <a:off x="7978252" y="5948700"/>
            <a:ext cx="26497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dirty="0">
                <a:solidFill>
                  <a:schemeClr val="accent5">
                    <a:lumMod val="50000"/>
                  </a:schemeClr>
                </a:solidFill>
                <a:latin typeface="Oswald" panose="00000500000000000000" pitchFamily="2" charset="0"/>
                <a:cs typeface="Times New Roman" panose="02020603050405020304" pitchFamily="18" charset="0"/>
              </a:rPr>
              <a:t>Blue shirt</a:t>
            </a: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E4FFBA99-3CFD-D158-0F12-FF7C4AF5B476}"/>
              </a:ext>
            </a:extLst>
          </p:cNvPr>
          <p:cNvSpPr txBox="1"/>
          <p:nvPr/>
        </p:nvSpPr>
        <p:spPr>
          <a:xfrm>
            <a:off x="11518485" y="5953760"/>
            <a:ext cx="38960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dirty="0">
                <a:solidFill>
                  <a:schemeClr val="accent5">
                    <a:lumMod val="50000"/>
                  </a:schemeClr>
                </a:solidFill>
                <a:latin typeface="Oswald" panose="00000500000000000000" pitchFamily="2" charset="0"/>
                <a:cs typeface="Times New Roman" panose="02020603050405020304" pitchFamily="18" charset="0"/>
              </a:rPr>
              <a:t>Brown collar</a:t>
            </a: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0A00714D-80E7-70C6-DF63-6F5619C73674}"/>
              </a:ext>
            </a:extLst>
          </p:cNvPr>
          <p:cNvSpPr txBox="1"/>
          <p:nvPr/>
        </p:nvSpPr>
        <p:spPr>
          <a:xfrm>
            <a:off x="7978252" y="8376940"/>
            <a:ext cx="26497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dirty="0">
                <a:solidFill>
                  <a:schemeClr val="accent5">
                    <a:lumMod val="50000"/>
                  </a:schemeClr>
                </a:solidFill>
                <a:latin typeface="Oswald" panose="00000500000000000000" pitchFamily="2" charset="0"/>
                <a:cs typeface="Times New Roman" panose="02020603050405020304" pitchFamily="18" charset="0"/>
              </a:rPr>
              <a:t>Blue shirt</a:t>
            </a: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31CAE858-2686-8237-2480-96DA438783CC}"/>
              </a:ext>
            </a:extLst>
          </p:cNvPr>
          <p:cNvSpPr txBox="1"/>
          <p:nvPr/>
        </p:nvSpPr>
        <p:spPr>
          <a:xfrm>
            <a:off x="11518485" y="8382000"/>
            <a:ext cx="38960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dirty="0">
                <a:solidFill>
                  <a:schemeClr val="accent5">
                    <a:lumMod val="50000"/>
                  </a:schemeClr>
                </a:solidFill>
                <a:latin typeface="Oswald" panose="00000500000000000000" pitchFamily="2" charset="0"/>
                <a:cs typeface="Times New Roman" panose="02020603050405020304" pitchFamily="18" charset="0"/>
              </a:rPr>
              <a:t>Brown collar</a:t>
            </a:r>
          </a:p>
        </p:txBody>
      </p:sp>
      <p:pic>
        <p:nvPicPr>
          <p:cNvPr id="30" name="圖片 29">
            <a:extLst>
              <a:ext uri="{FF2B5EF4-FFF2-40B4-BE49-F238E27FC236}">
                <a16:creationId xmlns:a16="http://schemas.microsoft.com/office/drawing/2014/main" id="{CD461740-84DE-2466-0A54-FDBB9D41F2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10179" y="5719067"/>
            <a:ext cx="985184" cy="985184"/>
          </a:xfrm>
          <a:prstGeom prst="rect">
            <a:avLst/>
          </a:prstGeom>
        </p:spPr>
      </p:pic>
      <p:pic>
        <p:nvPicPr>
          <p:cNvPr id="33" name="圖片 32">
            <a:extLst>
              <a:ext uri="{FF2B5EF4-FFF2-40B4-BE49-F238E27FC236}">
                <a16:creationId xmlns:a16="http://schemas.microsoft.com/office/drawing/2014/main" id="{523F143A-48ED-DE8B-A7A9-C8DCFDA801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18879" y="3532364"/>
            <a:ext cx="865091" cy="865091"/>
          </a:xfrm>
          <a:prstGeom prst="rect">
            <a:avLst/>
          </a:prstGeom>
        </p:spPr>
      </p:pic>
      <p:pic>
        <p:nvPicPr>
          <p:cNvPr id="2" name="圖片 1">
            <a:extLst>
              <a:ext uri="{FF2B5EF4-FFF2-40B4-BE49-F238E27FC236}">
                <a16:creationId xmlns:a16="http://schemas.microsoft.com/office/drawing/2014/main" id="{DD68C978-20AA-DDF2-1910-A846B69AF9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8832" y="8204220"/>
            <a:ext cx="985184" cy="985184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4D28B8C3-8C79-D1E7-E3D2-85F55239FC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8832" y="5717718"/>
            <a:ext cx="985184" cy="985184"/>
          </a:xfrm>
          <a:prstGeom prst="rect">
            <a:avLst/>
          </a:prstGeom>
        </p:spPr>
      </p:pic>
      <p:cxnSp>
        <p:nvCxnSpPr>
          <p:cNvPr id="4" name="Google Shape;313;p19">
            <a:extLst>
              <a:ext uri="{FF2B5EF4-FFF2-40B4-BE49-F238E27FC236}">
                <a16:creationId xmlns:a16="http://schemas.microsoft.com/office/drawing/2014/main" id="{D81D45CB-48D3-F5A6-74EC-E0CC05B587C6}"/>
              </a:ext>
            </a:extLst>
          </p:cNvPr>
          <p:cNvCxnSpPr>
            <a:cxnSpLocks/>
          </p:cNvCxnSpPr>
          <p:nvPr/>
        </p:nvCxnSpPr>
        <p:spPr>
          <a:xfrm flipV="1">
            <a:off x="2603612" y="4927600"/>
            <a:ext cx="13320125" cy="117110"/>
          </a:xfrm>
          <a:prstGeom prst="straightConnector1">
            <a:avLst/>
          </a:prstGeom>
          <a:noFill/>
          <a:ln w="38100" cap="flat" cmpd="sng">
            <a:solidFill>
              <a:srgbClr val="1A1716">
                <a:alpha val="9803"/>
              </a:srgbClr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9" name="Google Shape;313;p19">
            <a:extLst>
              <a:ext uri="{FF2B5EF4-FFF2-40B4-BE49-F238E27FC236}">
                <a16:creationId xmlns:a16="http://schemas.microsoft.com/office/drawing/2014/main" id="{08F9D316-122A-6A1E-73E5-5423475DBFE2}"/>
              </a:ext>
            </a:extLst>
          </p:cNvPr>
          <p:cNvCxnSpPr>
            <a:cxnSpLocks/>
          </p:cNvCxnSpPr>
          <p:nvPr/>
        </p:nvCxnSpPr>
        <p:spPr>
          <a:xfrm flipV="1">
            <a:off x="2603611" y="7286845"/>
            <a:ext cx="13320125" cy="117110"/>
          </a:xfrm>
          <a:prstGeom prst="straightConnector1">
            <a:avLst/>
          </a:prstGeom>
          <a:noFill/>
          <a:ln w="38100" cap="flat" cmpd="sng">
            <a:solidFill>
              <a:srgbClr val="1A1716">
                <a:alpha val="9803"/>
              </a:srgbClr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9551379-88A4-704A-C72E-F3FE8FE3BED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11</a:t>
            </a:fld>
            <a:endParaRPr 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4487DF45-2686-7BA2-3372-6C63899716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14544" y="3479915"/>
            <a:ext cx="865091" cy="865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6861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FFF"/>
            </a:gs>
            <a:gs pos="100000">
              <a:srgbClr val="EAEAEA"/>
            </a:gs>
          </a:gsLst>
          <a:lin ang="5400000" scaled="0"/>
        </a:gradFill>
        <a:effectLst/>
      </p:bgPr>
    </p:bg>
    <p:spTree>
      <p:nvGrpSpPr>
        <p:cNvPr id="1" name="Shape 304">
          <a:extLst>
            <a:ext uri="{FF2B5EF4-FFF2-40B4-BE49-F238E27FC236}">
              <a16:creationId xmlns:a16="http://schemas.microsoft.com/office/drawing/2014/main" id="{BBD97F04-AD4E-344B-0ACC-7F88E91755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19">
            <a:extLst>
              <a:ext uri="{FF2B5EF4-FFF2-40B4-BE49-F238E27FC236}">
                <a16:creationId xmlns:a16="http://schemas.microsoft.com/office/drawing/2014/main" id="{767F20E2-5743-6609-7B70-182C74A36561}"/>
              </a:ext>
            </a:extLst>
          </p:cNvPr>
          <p:cNvSpPr txBox="1"/>
          <p:nvPr/>
        </p:nvSpPr>
        <p:spPr>
          <a:xfrm>
            <a:off x="284115" y="274596"/>
            <a:ext cx="11358536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rtl="0">
              <a:lnSpc>
                <a:spcPct val="14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 dirty="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Results</a:t>
            </a:r>
            <a:endParaRPr b="1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6F39FD9-03FB-BF67-E9BA-320E0BBB43A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7988" r="83"/>
          <a:stretch>
            <a:fillRect/>
          </a:stretch>
        </p:blipFill>
        <p:spPr>
          <a:xfrm>
            <a:off x="3208502" y="2726027"/>
            <a:ext cx="2316250" cy="7202245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6AE7D61E-EEF9-C217-05FE-F5A4D653E194}"/>
              </a:ext>
            </a:extLst>
          </p:cNvPr>
          <p:cNvSpPr txBox="1"/>
          <p:nvPr/>
        </p:nvSpPr>
        <p:spPr>
          <a:xfrm>
            <a:off x="3208502" y="975969"/>
            <a:ext cx="1187099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 prompt: </a:t>
            </a:r>
          </a:p>
          <a:p>
            <a:pPr algn="ctr"/>
            <a:r>
              <a:rPr lang="en-US" altLang="zh-TW" sz="3600" b="1" dirty="0">
                <a:solidFill>
                  <a:schemeClr val="accent5">
                    <a:lumMod val="50000"/>
                  </a:schemeClr>
                </a:solidFill>
                <a:latin typeface="Oswald" panose="00000500000000000000" pitchFamily="2" charset="0"/>
                <a:cs typeface="Times New Roman" panose="02020603050405020304" pitchFamily="18" charset="0"/>
              </a:rPr>
              <a:t>“Black cotton shirt with chest patch pocket, round neck, and featuring logo patch at the chest,”</a:t>
            </a:r>
            <a:endParaRPr lang="zh-TW" altLang="en-US" sz="3600" b="1" dirty="0">
              <a:solidFill>
                <a:schemeClr val="accent5">
                  <a:lumMod val="50000"/>
                </a:schemeClr>
              </a:solidFill>
              <a:latin typeface="Oswald" panose="000005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5CC74CFF-72C9-5D5E-9323-83F8BF610DAA}"/>
              </a:ext>
            </a:extLst>
          </p:cNvPr>
          <p:cNvSpPr txBox="1"/>
          <p:nvPr/>
        </p:nvSpPr>
        <p:spPr>
          <a:xfrm>
            <a:off x="700675" y="3698240"/>
            <a:ext cx="26497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Stable diffusion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4E4E2132-AFCA-D27F-FB76-082E98B9BBA4}"/>
              </a:ext>
            </a:extLst>
          </p:cNvPr>
          <p:cNvSpPr txBox="1"/>
          <p:nvPr/>
        </p:nvSpPr>
        <p:spPr>
          <a:xfrm>
            <a:off x="700675" y="5850097"/>
            <a:ext cx="264973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Fine-tuned Stable diffusion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2B088393-3EF1-7580-1901-81CC488C80F1}"/>
              </a:ext>
            </a:extLst>
          </p:cNvPr>
          <p:cNvSpPr txBox="1"/>
          <p:nvPr/>
        </p:nvSpPr>
        <p:spPr>
          <a:xfrm>
            <a:off x="700675" y="8249962"/>
            <a:ext cx="264973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KG-driven Stable diffusion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CD0EFB86-575F-0040-1EA3-4E213DD7975F}"/>
              </a:ext>
            </a:extLst>
          </p:cNvPr>
          <p:cNvSpPr txBox="1"/>
          <p:nvPr/>
        </p:nvSpPr>
        <p:spPr>
          <a:xfrm>
            <a:off x="5505415" y="3556556"/>
            <a:ext cx="211785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dirty="0">
                <a:solidFill>
                  <a:schemeClr val="accent5">
                    <a:lumMod val="50000"/>
                  </a:schemeClr>
                </a:solidFill>
                <a:latin typeface="Oswald" panose="00000500000000000000" pitchFamily="2" charset="0"/>
                <a:cs typeface="Times New Roman" panose="02020603050405020304" pitchFamily="18" charset="0"/>
              </a:rPr>
              <a:t>Black cotton shirt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46620B22-89B2-4091-3D27-632C00128A06}"/>
              </a:ext>
            </a:extLst>
          </p:cNvPr>
          <p:cNvSpPr txBox="1"/>
          <p:nvPr/>
        </p:nvSpPr>
        <p:spPr>
          <a:xfrm>
            <a:off x="8767155" y="3566626"/>
            <a:ext cx="194949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dirty="0">
                <a:solidFill>
                  <a:schemeClr val="accent5">
                    <a:lumMod val="50000"/>
                  </a:schemeClr>
                </a:solidFill>
                <a:latin typeface="Oswald" panose="00000500000000000000" pitchFamily="2" charset="0"/>
                <a:cs typeface="Times New Roman" panose="02020603050405020304" pitchFamily="18" charset="0"/>
              </a:rPr>
              <a:t>Chest patch pocket</a:t>
            </a: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B79EA32E-B559-F99A-3A30-10BFB2D09881}"/>
              </a:ext>
            </a:extLst>
          </p:cNvPr>
          <p:cNvSpPr txBox="1"/>
          <p:nvPr/>
        </p:nvSpPr>
        <p:spPr>
          <a:xfrm>
            <a:off x="11860529" y="3792508"/>
            <a:ext cx="20271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dirty="0">
                <a:solidFill>
                  <a:schemeClr val="accent5">
                    <a:lumMod val="50000"/>
                  </a:schemeClr>
                </a:solidFill>
                <a:latin typeface="Oswald" panose="00000500000000000000" pitchFamily="2" charset="0"/>
                <a:cs typeface="Times New Roman" panose="02020603050405020304" pitchFamily="18" charset="0"/>
              </a:rPr>
              <a:t>Round neck</a:t>
            </a: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8EDDF9E7-ECAD-A18C-49BC-28727FCE15A9}"/>
              </a:ext>
            </a:extLst>
          </p:cNvPr>
          <p:cNvSpPr txBox="1"/>
          <p:nvPr/>
        </p:nvSpPr>
        <p:spPr>
          <a:xfrm>
            <a:off x="15031517" y="3782069"/>
            <a:ext cx="18957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dirty="0">
                <a:solidFill>
                  <a:schemeClr val="accent5">
                    <a:lumMod val="50000"/>
                  </a:schemeClr>
                </a:solidFill>
                <a:latin typeface="Oswald" panose="00000500000000000000" pitchFamily="2" charset="0"/>
                <a:cs typeface="Times New Roman" panose="02020603050405020304" pitchFamily="18" charset="0"/>
              </a:rPr>
              <a:t>Logo patch</a:t>
            </a:r>
          </a:p>
        </p:txBody>
      </p:sp>
      <p:pic>
        <p:nvPicPr>
          <p:cNvPr id="31" name="圖片 30">
            <a:extLst>
              <a:ext uri="{FF2B5EF4-FFF2-40B4-BE49-F238E27FC236}">
                <a16:creationId xmlns:a16="http://schemas.microsoft.com/office/drawing/2014/main" id="{7D7031FE-1A31-F92B-FDE8-62380D00F6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3460" y="3561526"/>
            <a:ext cx="985184" cy="985184"/>
          </a:xfrm>
          <a:prstGeom prst="rect">
            <a:avLst/>
          </a:prstGeom>
        </p:spPr>
      </p:pic>
      <p:pic>
        <p:nvPicPr>
          <p:cNvPr id="33" name="圖片 32">
            <a:extLst>
              <a:ext uri="{FF2B5EF4-FFF2-40B4-BE49-F238E27FC236}">
                <a16:creationId xmlns:a16="http://schemas.microsoft.com/office/drawing/2014/main" id="{936CD870-907C-1112-A635-2950171ACF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65081" y="3655642"/>
            <a:ext cx="865091" cy="865091"/>
          </a:xfrm>
          <a:prstGeom prst="rect">
            <a:avLst/>
          </a:prstGeom>
        </p:spPr>
      </p:pic>
      <p:pic>
        <p:nvPicPr>
          <p:cNvPr id="2" name="圖片 1">
            <a:extLst>
              <a:ext uri="{FF2B5EF4-FFF2-40B4-BE49-F238E27FC236}">
                <a16:creationId xmlns:a16="http://schemas.microsoft.com/office/drawing/2014/main" id="{238E15CD-6062-3747-7903-B27360E3D7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44381" y="3561526"/>
            <a:ext cx="985184" cy="985184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1F92287F-9710-541D-18B1-7B578B682EE9}"/>
              </a:ext>
            </a:extLst>
          </p:cNvPr>
          <p:cNvSpPr txBox="1"/>
          <p:nvPr/>
        </p:nvSpPr>
        <p:spPr>
          <a:xfrm>
            <a:off x="5524752" y="5910680"/>
            <a:ext cx="211785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dirty="0">
                <a:solidFill>
                  <a:schemeClr val="accent5">
                    <a:lumMod val="50000"/>
                  </a:schemeClr>
                </a:solidFill>
                <a:latin typeface="Oswald" panose="00000500000000000000" pitchFamily="2" charset="0"/>
                <a:cs typeface="Times New Roman" panose="02020603050405020304" pitchFamily="18" charset="0"/>
              </a:rPr>
              <a:t>Black cotton shirt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64D457A-F9C1-B0C6-DEC3-6F8E6F5CA405}"/>
              </a:ext>
            </a:extLst>
          </p:cNvPr>
          <p:cNvSpPr txBox="1"/>
          <p:nvPr/>
        </p:nvSpPr>
        <p:spPr>
          <a:xfrm>
            <a:off x="8786492" y="5920750"/>
            <a:ext cx="194949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dirty="0">
                <a:solidFill>
                  <a:schemeClr val="accent5">
                    <a:lumMod val="50000"/>
                  </a:schemeClr>
                </a:solidFill>
                <a:latin typeface="Oswald" panose="00000500000000000000" pitchFamily="2" charset="0"/>
                <a:cs typeface="Times New Roman" panose="02020603050405020304" pitchFamily="18" charset="0"/>
              </a:rPr>
              <a:t>Chest patch pocket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AA57679E-DBEB-09DF-1B11-6E06D3933726}"/>
              </a:ext>
            </a:extLst>
          </p:cNvPr>
          <p:cNvSpPr txBox="1"/>
          <p:nvPr/>
        </p:nvSpPr>
        <p:spPr>
          <a:xfrm>
            <a:off x="11879866" y="6146632"/>
            <a:ext cx="20271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dirty="0">
                <a:solidFill>
                  <a:schemeClr val="accent5">
                    <a:lumMod val="50000"/>
                  </a:schemeClr>
                </a:solidFill>
                <a:latin typeface="Oswald" panose="00000500000000000000" pitchFamily="2" charset="0"/>
                <a:cs typeface="Times New Roman" panose="02020603050405020304" pitchFamily="18" charset="0"/>
              </a:rPr>
              <a:t>Round neck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712449FD-802E-EBE5-E037-BCA5A4AC6D37}"/>
              </a:ext>
            </a:extLst>
          </p:cNvPr>
          <p:cNvSpPr txBox="1"/>
          <p:nvPr/>
        </p:nvSpPr>
        <p:spPr>
          <a:xfrm>
            <a:off x="15050854" y="6136193"/>
            <a:ext cx="18957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dirty="0">
                <a:solidFill>
                  <a:schemeClr val="accent5">
                    <a:lumMod val="50000"/>
                  </a:schemeClr>
                </a:solidFill>
                <a:latin typeface="Oswald" panose="00000500000000000000" pitchFamily="2" charset="0"/>
                <a:cs typeface="Times New Roman" panose="02020603050405020304" pitchFamily="18" charset="0"/>
              </a:rPr>
              <a:t>Logo patch</a:t>
            </a: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1640E80C-2B99-050E-5C2A-FE9E7B1645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2797" y="5915650"/>
            <a:ext cx="985184" cy="985184"/>
          </a:xfrm>
          <a:prstGeom prst="rect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FDBCA3A4-AAF9-B258-B244-AC4B71DCFF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63718" y="5915650"/>
            <a:ext cx="985184" cy="985184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379E58C0-F2EA-F0F8-064D-4BD80820F0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55946" y="5941030"/>
            <a:ext cx="985184" cy="985184"/>
          </a:xfrm>
          <a:prstGeom prst="rect">
            <a:avLst/>
          </a:prstGeom>
        </p:spPr>
      </p:pic>
      <p:sp>
        <p:nvSpPr>
          <p:cNvPr id="35" name="文字方塊 34">
            <a:extLst>
              <a:ext uri="{FF2B5EF4-FFF2-40B4-BE49-F238E27FC236}">
                <a16:creationId xmlns:a16="http://schemas.microsoft.com/office/drawing/2014/main" id="{58DA7421-C240-E2D2-4901-43CBD6897EFC}"/>
              </a:ext>
            </a:extLst>
          </p:cNvPr>
          <p:cNvSpPr txBox="1"/>
          <p:nvPr/>
        </p:nvSpPr>
        <p:spPr>
          <a:xfrm>
            <a:off x="5524752" y="8248700"/>
            <a:ext cx="211785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dirty="0">
                <a:solidFill>
                  <a:schemeClr val="accent5">
                    <a:lumMod val="50000"/>
                  </a:schemeClr>
                </a:solidFill>
                <a:latin typeface="Oswald" panose="00000500000000000000" pitchFamily="2" charset="0"/>
                <a:cs typeface="Times New Roman" panose="02020603050405020304" pitchFamily="18" charset="0"/>
              </a:rPr>
              <a:t>Black cotton shirt</a:t>
            </a: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267A1844-9A8D-9070-D46B-9A2B1117D73C}"/>
              </a:ext>
            </a:extLst>
          </p:cNvPr>
          <p:cNvSpPr txBox="1"/>
          <p:nvPr/>
        </p:nvSpPr>
        <p:spPr>
          <a:xfrm>
            <a:off x="8786492" y="8258770"/>
            <a:ext cx="194949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dirty="0">
                <a:solidFill>
                  <a:schemeClr val="accent5">
                    <a:lumMod val="50000"/>
                  </a:schemeClr>
                </a:solidFill>
                <a:latin typeface="Oswald" panose="00000500000000000000" pitchFamily="2" charset="0"/>
                <a:cs typeface="Times New Roman" panose="02020603050405020304" pitchFamily="18" charset="0"/>
              </a:rPr>
              <a:t>Chest patch pocket</a:t>
            </a: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A0F4B8F1-5E6E-4DAA-46EB-CF4F8C664303}"/>
              </a:ext>
            </a:extLst>
          </p:cNvPr>
          <p:cNvSpPr txBox="1"/>
          <p:nvPr/>
        </p:nvSpPr>
        <p:spPr>
          <a:xfrm>
            <a:off x="11879866" y="8484652"/>
            <a:ext cx="20271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dirty="0">
                <a:solidFill>
                  <a:schemeClr val="accent5">
                    <a:lumMod val="50000"/>
                  </a:schemeClr>
                </a:solidFill>
                <a:latin typeface="Oswald" panose="00000500000000000000" pitchFamily="2" charset="0"/>
                <a:cs typeface="Times New Roman" panose="02020603050405020304" pitchFamily="18" charset="0"/>
              </a:rPr>
              <a:t>Round neck</a:t>
            </a: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EA96A3C7-ABC4-9DA9-DFAE-EFD0A85849FD}"/>
              </a:ext>
            </a:extLst>
          </p:cNvPr>
          <p:cNvSpPr txBox="1"/>
          <p:nvPr/>
        </p:nvSpPr>
        <p:spPr>
          <a:xfrm>
            <a:off x="15050854" y="8474213"/>
            <a:ext cx="18957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dirty="0">
                <a:solidFill>
                  <a:schemeClr val="accent5">
                    <a:lumMod val="50000"/>
                  </a:schemeClr>
                </a:solidFill>
                <a:latin typeface="Oswald" panose="00000500000000000000" pitchFamily="2" charset="0"/>
                <a:cs typeface="Times New Roman" panose="02020603050405020304" pitchFamily="18" charset="0"/>
              </a:rPr>
              <a:t>Logo patch</a:t>
            </a:r>
          </a:p>
        </p:txBody>
      </p:sp>
      <p:pic>
        <p:nvPicPr>
          <p:cNvPr id="39" name="圖片 38">
            <a:extLst>
              <a:ext uri="{FF2B5EF4-FFF2-40B4-BE49-F238E27FC236}">
                <a16:creationId xmlns:a16="http://schemas.microsoft.com/office/drawing/2014/main" id="{18FED681-170E-B97C-70F1-9166BCF988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2797" y="8253670"/>
            <a:ext cx="985184" cy="985184"/>
          </a:xfrm>
          <a:prstGeom prst="rect">
            <a:avLst/>
          </a:prstGeom>
        </p:spPr>
      </p:pic>
      <p:pic>
        <p:nvPicPr>
          <p:cNvPr id="41" name="圖片 40">
            <a:extLst>
              <a:ext uri="{FF2B5EF4-FFF2-40B4-BE49-F238E27FC236}">
                <a16:creationId xmlns:a16="http://schemas.microsoft.com/office/drawing/2014/main" id="{85E9DC2D-6BDF-FCDB-231E-B411191619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63718" y="8253670"/>
            <a:ext cx="985184" cy="985184"/>
          </a:xfrm>
          <a:prstGeom prst="rect">
            <a:avLst/>
          </a:prstGeom>
        </p:spPr>
      </p:pic>
      <p:pic>
        <p:nvPicPr>
          <p:cNvPr id="42" name="圖片 41">
            <a:extLst>
              <a:ext uri="{FF2B5EF4-FFF2-40B4-BE49-F238E27FC236}">
                <a16:creationId xmlns:a16="http://schemas.microsoft.com/office/drawing/2014/main" id="{44C7E790-2382-5864-5335-CB026F03A1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55946" y="8279050"/>
            <a:ext cx="985184" cy="985184"/>
          </a:xfrm>
          <a:prstGeom prst="rect">
            <a:avLst/>
          </a:prstGeom>
        </p:spPr>
      </p:pic>
      <p:pic>
        <p:nvPicPr>
          <p:cNvPr id="43" name="圖片 42">
            <a:extLst>
              <a:ext uri="{FF2B5EF4-FFF2-40B4-BE49-F238E27FC236}">
                <a16:creationId xmlns:a16="http://schemas.microsoft.com/office/drawing/2014/main" id="{F6CFF35C-5C70-E234-A007-6B13EAA23A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11947" y="5894603"/>
            <a:ext cx="865091" cy="865091"/>
          </a:xfrm>
          <a:prstGeom prst="rect">
            <a:avLst/>
          </a:prstGeom>
        </p:spPr>
      </p:pic>
      <p:pic>
        <p:nvPicPr>
          <p:cNvPr id="44" name="圖片 43">
            <a:extLst>
              <a:ext uri="{FF2B5EF4-FFF2-40B4-BE49-F238E27FC236}">
                <a16:creationId xmlns:a16="http://schemas.microsoft.com/office/drawing/2014/main" id="{E6C606BB-EE54-1A74-6DFB-C633A7E248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96421" y="8253670"/>
            <a:ext cx="985184" cy="985184"/>
          </a:xfrm>
          <a:prstGeom prst="rect">
            <a:avLst/>
          </a:prstGeom>
        </p:spPr>
      </p:pic>
      <p:pic>
        <p:nvPicPr>
          <p:cNvPr id="45" name="圖片 44">
            <a:extLst>
              <a:ext uri="{FF2B5EF4-FFF2-40B4-BE49-F238E27FC236}">
                <a16:creationId xmlns:a16="http://schemas.microsoft.com/office/drawing/2014/main" id="{BF9A7C11-4A78-BE93-BEDE-33649A3F82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55946" y="3670952"/>
            <a:ext cx="865091" cy="865091"/>
          </a:xfrm>
          <a:prstGeom prst="rect">
            <a:avLst/>
          </a:prstGeom>
        </p:spPr>
      </p:pic>
      <p:cxnSp>
        <p:nvCxnSpPr>
          <p:cNvPr id="46" name="Google Shape;313;p19">
            <a:extLst>
              <a:ext uri="{FF2B5EF4-FFF2-40B4-BE49-F238E27FC236}">
                <a16:creationId xmlns:a16="http://schemas.microsoft.com/office/drawing/2014/main" id="{5FF774AE-6A1A-6BD2-E709-A94F6D23FBAF}"/>
              </a:ext>
            </a:extLst>
          </p:cNvPr>
          <p:cNvCxnSpPr>
            <a:cxnSpLocks/>
          </p:cNvCxnSpPr>
          <p:nvPr/>
        </p:nvCxnSpPr>
        <p:spPr>
          <a:xfrm>
            <a:off x="700675" y="5054870"/>
            <a:ext cx="17241885" cy="0"/>
          </a:xfrm>
          <a:prstGeom prst="straightConnector1">
            <a:avLst/>
          </a:prstGeom>
          <a:noFill/>
          <a:ln w="38100" cap="flat" cmpd="sng">
            <a:solidFill>
              <a:srgbClr val="1A1716">
                <a:alpha val="9803"/>
              </a:srgbClr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47" name="Google Shape;313;p19">
            <a:extLst>
              <a:ext uri="{FF2B5EF4-FFF2-40B4-BE49-F238E27FC236}">
                <a16:creationId xmlns:a16="http://schemas.microsoft.com/office/drawing/2014/main" id="{E27A984A-797B-6E2C-6307-A7B164469A63}"/>
              </a:ext>
            </a:extLst>
          </p:cNvPr>
          <p:cNvCxnSpPr>
            <a:cxnSpLocks/>
          </p:cNvCxnSpPr>
          <p:nvPr/>
        </p:nvCxnSpPr>
        <p:spPr>
          <a:xfrm>
            <a:off x="700675" y="7391670"/>
            <a:ext cx="17241885" cy="0"/>
          </a:xfrm>
          <a:prstGeom prst="straightConnector1">
            <a:avLst/>
          </a:prstGeom>
          <a:noFill/>
          <a:ln w="38100" cap="flat" cmpd="sng">
            <a:solidFill>
              <a:srgbClr val="1A1716">
                <a:alpha val="9803"/>
              </a:srgbClr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E1BDDC23-1FAC-DA4E-5CFD-26DEC70BF50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3021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>
          <a:extLst>
            <a:ext uri="{FF2B5EF4-FFF2-40B4-BE49-F238E27FC236}">
              <a16:creationId xmlns:a16="http://schemas.microsoft.com/office/drawing/2014/main" id="{431B7FF0-9E5B-13EA-9A0E-1434A18833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19">
            <a:extLst>
              <a:ext uri="{FF2B5EF4-FFF2-40B4-BE49-F238E27FC236}">
                <a16:creationId xmlns:a16="http://schemas.microsoft.com/office/drawing/2014/main" id="{1066FA33-90E6-6D9A-FF49-84E3FF4F19AC}"/>
              </a:ext>
            </a:extLst>
          </p:cNvPr>
          <p:cNvSpPr txBox="1"/>
          <p:nvPr/>
        </p:nvSpPr>
        <p:spPr>
          <a:xfrm>
            <a:off x="284115" y="274596"/>
            <a:ext cx="11358536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rtl="0">
              <a:lnSpc>
                <a:spcPct val="14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 dirty="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Pose-controlled garment synthesis</a:t>
            </a:r>
            <a:endParaRPr b="1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9A4BDCA2-299B-BF14-1BCB-3C43EF84611A}"/>
              </a:ext>
            </a:extLst>
          </p:cNvPr>
          <p:cNvSpPr txBox="1"/>
          <p:nvPr/>
        </p:nvSpPr>
        <p:spPr>
          <a:xfrm>
            <a:off x="922852" y="1878667"/>
            <a:ext cx="16442296" cy="14811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 approach combines </a:t>
            </a:r>
            <a:r>
              <a:rPr lang="en-US" altLang="zh-TW" sz="32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OpenPose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with knowledge graphs for precise pose and attribute alignment. </a:t>
            </a:r>
          </a:p>
          <a:p>
            <a:pPr algn="ctr">
              <a:lnSpc>
                <a:spcPct val="150000"/>
              </a:lnSpc>
            </a:pP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using </a:t>
            </a:r>
            <a:r>
              <a:rPr lang="en-US" altLang="zh-TW" sz="32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OpenPose</a:t>
            </a: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it can accurately replicate the exact body pose of the input image.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8DCA837-3829-4D3E-6557-2D1E0DD66D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6616" y="3855917"/>
            <a:ext cx="9770410" cy="5447416"/>
          </a:xfrm>
          <a:prstGeom prst="rect">
            <a:avLst/>
          </a:prstGeom>
        </p:spPr>
      </p:pic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C0766A9D-B2CB-B911-A917-2E09E82925E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8792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FFF"/>
            </a:gs>
            <a:gs pos="100000">
              <a:srgbClr val="EAEAEA"/>
            </a:gs>
          </a:gsLst>
          <a:lin ang="5400000" scaled="0"/>
        </a:gradFill>
        <a:effectLst/>
      </p:bgPr>
    </p:bg>
    <p:spTree>
      <p:nvGrpSpPr>
        <p:cNvPr id="1" name="Shape 304">
          <a:extLst>
            <a:ext uri="{FF2B5EF4-FFF2-40B4-BE49-F238E27FC236}">
              <a16:creationId xmlns:a16="http://schemas.microsoft.com/office/drawing/2014/main" id="{8BEACC2E-C742-8270-1D62-26BBC47723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19">
            <a:extLst>
              <a:ext uri="{FF2B5EF4-FFF2-40B4-BE49-F238E27FC236}">
                <a16:creationId xmlns:a16="http://schemas.microsoft.com/office/drawing/2014/main" id="{0F62AABB-D962-2017-FAE1-BDA89715B96A}"/>
              </a:ext>
            </a:extLst>
          </p:cNvPr>
          <p:cNvSpPr txBox="1"/>
          <p:nvPr/>
        </p:nvSpPr>
        <p:spPr>
          <a:xfrm>
            <a:off x="284115" y="274596"/>
            <a:ext cx="3089005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rtl="0">
              <a:lnSpc>
                <a:spcPct val="14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 dirty="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Conclusion</a:t>
            </a:r>
            <a:endParaRPr b="1" dirty="0"/>
          </a:p>
        </p:txBody>
      </p:sp>
      <p:sp>
        <p:nvSpPr>
          <p:cNvPr id="23" name="Google Shape;353;p20">
            <a:extLst>
              <a:ext uri="{FF2B5EF4-FFF2-40B4-BE49-F238E27FC236}">
                <a16:creationId xmlns:a16="http://schemas.microsoft.com/office/drawing/2014/main" id="{4F3F9A16-CFB2-84DA-440E-AC95E1384869}"/>
              </a:ext>
            </a:extLst>
          </p:cNvPr>
          <p:cNvSpPr/>
          <p:nvPr/>
        </p:nvSpPr>
        <p:spPr>
          <a:xfrm>
            <a:off x="209102" y="4065719"/>
            <a:ext cx="4089458" cy="4084346"/>
          </a:xfrm>
          <a:custGeom>
            <a:avLst/>
            <a:gdLst/>
            <a:ahLst/>
            <a:cxnLst/>
            <a:rect l="l" t="t" r="r" b="b"/>
            <a:pathLst>
              <a:path w="4089458" h="4084346" extrusionOk="0">
                <a:moveTo>
                  <a:pt x="0" y="0"/>
                </a:moveTo>
                <a:lnTo>
                  <a:pt x="4089457" y="0"/>
                </a:lnTo>
                <a:lnTo>
                  <a:pt x="4089457" y="4084346"/>
                </a:lnTo>
                <a:lnTo>
                  <a:pt x="0" y="408434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4" name="Google Shape;354;p20">
            <a:extLst>
              <a:ext uri="{FF2B5EF4-FFF2-40B4-BE49-F238E27FC236}">
                <a16:creationId xmlns:a16="http://schemas.microsoft.com/office/drawing/2014/main" id="{791F2EF3-E712-E05E-6AFC-B28621CD54A3}"/>
              </a:ext>
            </a:extLst>
          </p:cNvPr>
          <p:cNvSpPr/>
          <p:nvPr/>
        </p:nvSpPr>
        <p:spPr>
          <a:xfrm>
            <a:off x="1648267" y="3766848"/>
            <a:ext cx="1211126" cy="1209612"/>
          </a:xfrm>
          <a:custGeom>
            <a:avLst/>
            <a:gdLst/>
            <a:ahLst/>
            <a:cxnLst/>
            <a:rect l="l" t="t" r="r" b="b"/>
            <a:pathLst>
              <a:path w="1211126" h="1209612" extrusionOk="0">
                <a:moveTo>
                  <a:pt x="0" y="0"/>
                </a:moveTo>
                <a:lnTo>
                  <a:pt x="1211127" y="0"/>
                </a:lnTo>
                <a:lnTo>
                  <a:pt x="1211127" y="1209612"/>
                </a:lnTo>
                <a:lnTo>
                  <a:pt x="0" y="12096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6" name="Google Shape;356;p20">
            <a:extLst>
              <a:ext uri="{FF2B5EF4-FFF2-40B4-BE49-F238E27FC236}">
                <a16:creationId xmlns:a16="http://schemas.microsoft.com/office/drawing/2014/main" id="{B89C2404-9ADE-7452-E8E9-CC2F752630CE}"/>
              </a:ext>
            </a:extLst>
          </p:cNvPr>
          <p:cNvSpPr txBox="1"/>
          <p:nvPr/>
        </p:nvSpPr>
        <p:spPr>
          <a:xfrm>
            <a:off x="673950" y="5231894"/>
            <a:ext cx="3159760" cy="2219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29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 dirty="0">
                <a:solidFill>
                  <a:srgbClr val="FF0000"/>
                </a:solidFill>
                <a:latin typeface="Times New Roman" panose="02020603050405020304" pitchFamily="18" charset="0"/>
                <a:ea typeface="Oswald"/>
                <a:cs typeface="Times New Roman" panose="02020603050405020304" pitchFamily="18" charset="0"/>
                <a:sym typeface="Oswald"/>
              </a:rPr>
              <a:t>Knowledge graph</a:t>
            </a:r>
            <a:r>
              <a:rPr lang="en-US" sz="28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Oswald"/>
                <a:cs typeface="Times New Roman" panose="02020603050405020304" pitchFamily="18" charset="0"/>
                <a:sym typeface="Oswald"/>
              </a:rPr>
              <a:t>-driven framework enhances semantic fidelity and controllability.</a:t>
            </a:r>
            <a:endParaRPr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Google Shape;348;p20">
            <a:extLst>
              <a:ext uri="{FF2B5EF4-FFF2-40B4-BE49-F238E27FC236}">
                <a16:creationId xmlns:a16="http://schemas.microsoft.com/office/drawing/2014/main" id="{CFA9A193-371E-C259-7723-0B4D8B311ACB}"/>
              </a:ext>
            </a:extLst>
          </p:cNvPr>
          <p:cNvSpPr/>
          <p:nvPr/>
        </p:nvSpPr>
        <p:spPr>
          <a:xfrm>
            <a:off x="9400349" y="4065719"/>
            <a:ext cx="4089458" cy="4084346"/>
          </a:xfrm>
          <a:custGeom>
            <a:avLst/>
            <a:gdLst/>
            <a:ahLst/>
            <a:cxnLst/>
            <a:rect l="l" t="t" r="r" b="b"/>
            <a:pathLst>
              <a:path w="4089458" h="4084346" extrusionOk="0">
                <a:moveTo>
                  <a:pt x="0" y="0"/>
                </a:moveTo>
                <a:lnTo>
                  <a:pt x="4089458" y="0"/>
                </a:lnTo>
                <a:lnTo>
                  <a:pt x="4089458" y="4084346"/>
                </a:lnTo>
                <a:lnTo>
                  <a:pt x="0" y="408434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9" name="Google Shape;349;p20">
            <a:extLst>
              <a:ext uri="{FF2B5EF4-FFF2-40B4-BE49-F238E27FC236}">
                <a16:creationId xmlns:a16="http://schemas.microsoft.com/office/drawing/2014/main" id="{D4160E03-70A1-25B4-D5FA-3354F7A6E8DD}"/>
              </a:ext>
            </a:extLst>
          </p:cNvPr>
          <p:cNvSpPr/>
          <p:nvPr/>
        </p:nvSpPr>
        <p:spPr>
          <a:xfrm>
            <a:off x="10839515" y="3766848"/>
            <a:ext cx="1211126" cy="1209612"/>
          </a:xfrm>
          <a:custGeom>
            <a:avLst/>
            <a:gdLst/>
            <a:ahLst/>
            <a:cxnLst/>
            <a:rect l="l" t="t" r="r" b="b"/>
            <a:pathLst>
              <a:path w="1211126" h="1209612" extrusionOk="0">
                <a:moveTo>
                  <a:pt x="0" y="0"/>
                </a:moveTo>
                <a:lnTo>
                  <a:pt x="1211126" y="0"/>
                </a:lnTo>
                <a:lnTo>
                  <a:pt x="1211126" y="1209612"/>
                </a:lnTo>
                <a:lnTo>
                  <a:pt x="0" y="12096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C8859EAE-EBC0-8DA9-983C-40CC3396B0C4}"/>
              </a:ext>
            </a:extLst>
          </p:cNvPr>
          <p:cNvSpPr txBox="1"/>
          <p:nvPr/>
        </p:nvSpPr>
        <p:spPr>
          <a:xfrm>
            <a:off x="2563740" y="2740250"/>
            <a:ext cx="346964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buNone/>
            </a:pPr>
            <a:r>
              <a:rPr lang="en-US" altLang="zh-TW" sz="3200" b="1" dirty="0">
                <a:latin typeface="Oswald" panose="00000500000000000000" pitchFamily="2" charset="0"/>
              </a:rPr>
              <a:t>Key Achievements</a:t>
            </a:r>
            <a:endParaRPr lang="en-US" altLang="zh-TW" sz="3200" dirty="0">
              <a:latin typeface="Oswald" panose="00000500000000000000" pitchFamily="2" charset="0"/>
            </a:endParaRPr>
          </a:p>
        </p:txBody>
      </p:sp>
      <p:sp>
        <p:nvSpPr>
          <p:cNvPr id="49" name="Google Shape;353;p20">
            <a:extLst>
              <a:ext uri="{FF2B5EF4-FFF2-40B4-BE49-F238E27FC236}">
                <a16:creationId xmlns:a16="http://schemas.microsoft.com/office/drawing/2014/main" id="{608B6176-327A-582D-F04E-BA6EFDF603A8}"/>
              </a:ext>
            </a:extLst>
          </p:cNvPr>
          <p:cNvSpPr/>
          <p:nvPr/>
        </p:nvSpPr>
        <p:spPr>
          <a:xfrm>
            <a:off x="4192633" y="4065719"/>
            <a:ext cx="4089458" cy="4084346"/>
          </a:xfrm>
          <a:custGeom>
            <a:avLst/>
            <a:gdLst/>
            <a:ahLst/>
            <a:cxnLst/>
            <a:rect l="l" t="t" r="r" b="b"/>
            <a:pathLst>
              <a:path w="4089458" h="4084346" extrusionOk="0">
                <a:moveTo>
                  <a:pt x="0" y="0"/>
                </a:moveTo>
                <a:lnTo>
                  <a:pt x="4089457" y="0"/>
                </a:lnTo>
                <a:lnTo>
                  <a:pt x="4089457" y="4084346"/>
                </a:lnTo>
                <a:lnTo>
                  <a:pt x="0" y="408434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50" name="Google Shape;354;p20">
            <a:extLst>
              <a:ext uri="{FF2B5EF4-FFF2-40B4-BE49-F238E27FC236}">
                <a16:creationId xmlns:a16="http://schemas.microsoft.com/office/drawing/2014/main" id="{2CDD5089-AA94-9FD8-E166-ED803BF03708}"/>
              </a:ext>
            </a:extLst>
          </p:cNvPr>
          <p:cNvSpPr/>
          <p:nvPr/>
        </p:nvSpPr>
        <p:spPr>
          <a:xfrm>
            <a:off x="5631798" y="3766848"/>
            <a:ext cx="1211126" cy="1209612"/>
          </a:xfrm>
          <a:custGeom>
            <a:avLst/>
            <a:gdLst/>
            <a:ahLst/>
            <a:cxnLst/>
            <a:rect l="l" t="t" r="r" b="b"/>
            <a:pathLst>
              <a:path w="1211126" h="1209612" extrusionOk="0">
                <a:moveTo>
                  <a:pt x="0" y="0"/>
                </a:moveTo>
                <a:lnTo>
                  <a:pt x="1211127" y="0"/>
                </a:lnTo>
                <a:lnTo>
                  <a:pt x="1211127" y="1209612"/>
                </a:lnTo>
                <a:lnTo>
                  <a:pt x="0" y="12096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8B30E070-EF30-DE9F-788E-C2FF7C8396CF}"/>
              </a:ext>
            </a:extLst>
          </p:cNvPr>
          <p:cNvSpPr txBox="1"/>
          <p:nvPr/>
        </p:nvSpPr>
        <p:spPr>
          <a:xfrm>
            <a:off x="11754987" y="2742955"/>
            <a:ext cx="346964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buNone/>
            </a:pPr>
            <a:r>
              <a:rPr lang="en-US" altLang="zh-TW" sz="3200" b="1" dirty="0">
                <a:latin typeface="Oswald" panose="00000500000000000000" pitchFamily="2" charset="0"/>
              </a:rPr>
              <a:t>Limitations</a:t>
            </a:r>
            <a:endParaRPr lang="en-US" altLang="zh-TW" sz="3200" dirty="0">
              <a:latin typeface="Oswald" panose="00000500000000000000" pitchFamily="2" charset="0"/>
            </a:endParaRPr>
          </a:p>
        </p:txBody>
      </p:sp>
      <p:sp>
        <p:nvSpPr>
          <p:cNvPr id="53" name="Google Shape;351;p20">
            <a:extLst>
              <a:ext uri="{FF2B5EF4-FFF2-40B4-BE49-F238E27FC236}">
                <a16:creationId xmlns:a16="http://schemas.microsoft.com/office/drawing/2014/main" id="{5F178819-4FCE-7025-5A8C-08628B905C57}"/>
              </a:ext>
            </a:extLst>
          </p:cNvPr>
          <p:cNvSpPr txBox="1"/>
          <p:nvPr/>
        </p:nvSpPr>
        <p:spPr>
          <a:xfrm>
            <a:off x="4719628" y="5453663"/>
            <a:ext cx="3141394" cy="13315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29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Oswald"/>
                <a:cs typeface="Times New Roman" panose="02020603050405020304" pitchFamily="18" charset="0"/>
                <a:sym typeface="Oswald"/>
              </a:rPr>
              <a:t>Superior performance in visual realism and text-image alignment.</a:t>
            </a:r>
            <a:endParaRPr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4" name="Google Shape;351;p20">
            <a:extLst>
              <a:ext uri="{FF2B5EF4-FFF2-40B4-BE49-F238E27FC236}">
                <a16:creationId xmlns:a16="http://schemas.microsoft.com/office/drawing/2014/main" id="{A3B66D3D-AF68-4C13-CF10-464DCB42143E}"/>
              </a:ext>
            </a:extLst>
          </p:cNvPr>
          <p:cNvSpPr txBox="1"/>
          <p:nvPr/>
        </p:nvSpPr>
        <p:spPr>
          <a:xfrm>
            <a:off x="9874381" y="5717154"/>
            <a:ext cx="3141394" cy="8876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29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>
                <a:solidFill>
                  <a:srgbClr val="FF0000"/>
                </a:solidFill>
                <a:latin typeface="Times New Roman" panose="02020603050405020304" pitchFamily="18" charset="0"/>
                <a:ea typeface="Oswald"/>
                <a:cs typeface="Times New Roman" panose="02020603050405020304" pitchFamily="18" charset="0"/>
                <a:sym typeface="Oswald"/>
              </a:rPr>
              <a:t>Sensitivity</a:t>
            </a:r>
            <a:r>
              <a:rPr lang="en-US" sz="28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Oswald"/>
                <a:cs typeface="Times New Roman" panose="02020603050405020304" pitchFamily="18" charset="0"/>
                <a:sym typeface="Oswald"/>
              </a:rPr>
              <a:t> to </a:t>
            </a:r>
            <a:r>
              <a:rPr lang="en-US" sz="2800" b="0" i="0" u="none" strike="noStrike" cap="none" dirty="0">
                <a:solidFill>
                  <a:srgbClr val="FF0000"/>
                </a:solidFill>
                <a:latin typeface="Times New Roman" panose="02020603050405020304" pitchFamily="18" charset="0"/>
                <a:ea typeface="Oswald"/>
                <a:cs typeface="Times New Roman" panose="02020603050405020304" pitchFamily="18" charset="0"/>
                <a:sym typeface="Oswald"/>
              </a:rPr>
              <a:t>noisy</a:t>
            </a:r>
            <a:r>
              <a:rPr lang="en-US" sz="28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Oswald"/>
                <a:cs typeface="Times New Roman" panose="02020603050405020304" pitchFamily="18" charset="0"/>
                <a:sym typeface="Oswald"/>
              </a:rPr>
              <a:t> text inputs.</a:t>
            </a:r>
            <a:endParaRPr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Google Shape;348;p20">
            <a:extLst>
              <a:ext uri="{FF2B5EF4-FFF2-40B4-BE49-F238E27FC236}">
                <a16:creationId xmlns:a16="http://schemas.microsoft.com/office/drawing/2014/main" id="{2EB738B1-28A3-C064-3B0F-1DEFA0677250}"/>
              </a:ext>
            </a:extLst>
          </p:cNvPr>
          <p:cNvSpPr/>
          <p:nvPr/>
        </p:nvSpPr>
        <p:spPr>
          <a:xfrm>
            <a:off x="13418141" y="4065719"/>
            <a:ext cx="4089458" cy="4084346"/>
          </a:xfrm>
          <a:custGeom>
            <a:avLst/>
            <a:gdLst/>
            <a:ahLst/>
            <a:cxnLst/>
            <a:rect l="l" t="t" r="r" b="b"/>
            <a:pathLst>
              <a:path w="4089458" h="4084346" extrusionOk="0">
                <a:moveTo>
                  <a:pt x="0" y="0"/>
                </a:moveTo>
                <a:lnTo>
                  <a:pt x="4089458" y="0"/>
                </a:lnTo>
                <a:lnTo>
                  <a:pt x="4089458" y="4084346"/>
                </a:lnTo>
                <a:lnTo>
                  <a:pt x="0" y="408434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56" name="Google Shape;349;p20">
            <a:extLst>
              <a:ext uri="{FF2B5EF4-FFF2-40B4-BE49-F238E27FC236}">
                <a16:creationId xmlns:a16="http://schemas.microsoft.com/office/drawing/2014/main" id="{B479BC9C-007D-64CA-206A-EFB61B1D00F7}"/>
              </a:ext>
            </a:extLst>
          </p:cNvPr>
          <p:cNvSpPr/>
          <p:nvPr/>
        </p:nvSpPr>
        <p:spPr>
          <a:xfrm>
            <a:off x="14857307" y="3766848"/>
            <a:ext cx="1211126" cy="1209612"/>
          </a:xfrm>
          <a:custGeom>
            <a:avLst/>
            <a:gdLst/>
            <a:ahLst/>
            <a:cxnLst/>
            <a:rect l="l" t="t" r="r" b="b"/>
            <a:pathLst>
              <a:path w="1211126" h="1209612" extrusionOk="0">
                <a:moveTo>
                  <a:pt x="0" y="0"/>
                </a:moveTo>
                <a:lnTo>
                  <a:pt x="1211126" y="0"/>
                </a:lnTo>
                <a:lnTo>
                  <a:pt x="1211126" y="1209612"/>
                </a:lnTo>
                <a:lnTo>
                  <a:pt x="0" y="12096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57" name="Google Shape;351;p20">
            <a:extLst>
              <a:ext uri="{FF2B5EF4-FFF2-40B4-BE49-F238E27FC236}">
                <a16:creationId xmlns:a16="http://schemas.microsoft.com/office/drawing/2014/main" id="{B15929BD-B513-CCD7-B729-F9B4C5667E82}"/>
              </a:ext>
            </a:extLst>
          </p:cNvPr>
          <p:cNvSpPr txBox="1"/>
          <p:nvPr/>
        </p:nvSpPr>
        <p:spPr>
          <a:xfrm>
            <a:off x="13892173" y="5717154"/>
            <a:ext cx="3141394" cy="8876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29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Oswald"/>
                <a:cs typeface="Times New Roman" panose="02020603050405020304" pitchFamily="18" charset="0"/>
                <a:sym typeface="Oswald"/>
              </a:rPr>
              <a:t>Challenges with </a:t>
            </a:r>
            <a:r>
              <a:rPr lang="en-US" sz="2800" b="0" i="0" u="none" strike="noStrike" cap="none" dirty="0">
                <a:solidFill>
                  <a:srgbClr val="FF0000"/>
                </a:solidFill>
                <a:latin typeface="Times New Roman" panose="02020603050405020304" pitchFamily="18" charset="0"/>
                <a:ea typeface="Oswald"/>
                <a:cs typeface="Times New Roman" panose="02020603050405020304" pitchFamily="18" charset="0"/>
                <a:sym typeface="Oswald"/>
              </a:rPr>
              <a:t>long</a:t>
            </a:r>
            <a:r>
              <a:rPr lang="en-US" sz="28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Oswald"/>
                <a:cs typeface="Times New Roman" panose="02020603050405020304" pitchFamily="18" charset="0"/>
                <a:sym typeface="Oswald"/>
              </a:rPr>
              <a:t>, </a:t>
            </a:r>
            <a:r>
              <a:rPr lang="en-US" sz="2800" b="0" i="0" u="none" strike="noStrike" cap="none" dirty="0">
                <a:solidFill>
                  <a:srgbClr val="FF0000"/>
                </a:solidFill>
                <a:latin typeface="Times New Roman" panose="02020603050405020304" pitchFamily="18" charset="0"/>
                <a:ea typeface="Oswald"/>
                <a:cs typeface="Times New Roman" panose="02020603050405020304" pitchFamily="18" charset="0"/>
                <a:sym typeface="Oswald"/>
              </a:rPr>
              <a:t>ambiguous</a:t>
            </a:r>
            <a:r>
              <a:rPr lang="en-US" sz="28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Oswald"/>
                <a:cs typeface="Times New Roman" panose="02020603050405020304" pitchFamily="18" charset="0"/>
                <a:sym typeface="Oswald"/>
              </a:rPr>
              <a:t> prompts.</a:t>
            </a:r>
            <a:endParaRPr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E3137204-B848-3F0B-2F4D-40799D2F463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6833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>
          <a:extLst>
            <a:ext uri="{FF2B5EF4-FFF2-40B4-BE49-F238E27FC236}">
              <a16:creationId xmlns:a16="http://schemas.microsoft.com/office/drawing/2014/main" id="{44C9C2D8-FE87-83C5-08CA-49F4145D4E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315;p19">
            <a:extLst>
              <a:ext uri="{FF2B5EF4-FFF2-40B4-BE49-F238E27FC236}">
                <a16:creationId xmlns:a16="http://schemas.microsoft.com/office/drawing/2014/main" id="{0AFBBE10-870A-D361-7743-040AB29F4CEF}"/>
              </a:ext>
            </a:extLst>
          </p:cNvPr>
          <p:cNvSpPr/>
          <p:nvPr/>
        </p:nvSpPr>
        <p:spPr>
          <a:xfrm>
            <a:off x="3856162" y="1055519"/>
            <a:ext cx="10575670" cy="8175962"/>
          </a:xfrm>
          <a:custGeom>
            <a:avLst/>
            <a:gdLst/>
            <a:ahLst/>
            <a:cxnLst/>
            <a:rect l="l" t="t" r="r" b="b"/>
            <a:pathLst>
              <a:path w="6981095" h="6879181" extrusionOk="0">
                <a:moveTo>
                  <a:pt x="0" y="0"/>
                </a:moveTo>
                <a:lnTo>
                  <a:pt x="6981095" y="0"/>
                </a:lnTo>
                <a:lnTo>
                  <a:pt x="6981095" y="6879181"/>
                </a:lnTo>
                <a:lnTo>
                  <a:pt x="0" y="687918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27000"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zh-TW" altLang="en-US" dirty="0"/>
          </a:p>
        </p:txBody>
      </p:sp>
      <p:sp>
        <p:nvSpPr>
          <p:cNvPr id="2" name="Google Shape;418;p21">
            <a:extLst>
              <a:ext uri="{FF2B5EF4-FFF2-40B4-BE49-F238E27FC236}">
                <a16:creationId xmlns:a16="http://schemas.microsoft.com/office/drawing/2014/main" id="{3BC52EC6-54C1-6F86-BECD-915169E2BD25}"/>
              </a:ext>
            </a:extLst>
          </p:cNvPr>
          <p:cNvSpPr/>
          <p:nvPr/>
        </p:nvSpPr>
        <p:spPr>
          <a:xfrm>
            <a:off x="6254109" y="3504978"/>
            <a:ext cx="5779775" cy="3277043"/>
          </a:xfrm>
          <a:custGeom>
            <a:avLst/>
            <a:gdLst/>
            <a:ahLst/>
            <a:cxnLst/>
            <a:rect l="l" t="t" r="r" b="b"/>
            <a:pathLst>
              <a:path w="2564596" h="1618901" extrusionOk="0">
                <a:moveTo>
                  <a:pt x="0" y="0"/>
                </a:moveTo>
                <a:lnTo>
                  <a:pt x="2564596" y="0"/>
                </a:lnTo>
                <a:lnTo>
                  <a:pt x="2564596" y="1618901"/>
                </a:lnTo>
                <a:lnTo>
                  <a:pt x="0" y="161890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zh-TW" altLang="en-US" dirty="0"/>
          </a:p>
        </p:txBody>
      </p:sp>
      <p:sp>
        <p:nvSpPr>
          <p:cNvPr id="256" name="Google Shape;256;p17">
            <a:extLst>
              <a:ext uri="{FF2B5EF4-FFF2-40B4-BE49-F238E27FC236}">
                <a16:creationId xmlns:a16="http://schemas.microsoft.com/office/drawing/2014/main" id="{92CDA13B-AD03-D811-D708-2A9F4865833F}"/>
              </a:ext>
            </a:extLst>
          </p:cNvPr>
          <p:cNvSpPr txBox="1"/>
          <p:nvPr/>
        </p:nvSpPr>
        <p:spPr>
          <a:xfrm>
            <a:off x="3797295" y="4035503"/>
            <a:ext cx="10693401" cy="2215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 algn="ctr">
              <a:lnSpc>
                <a:spcPct val="144013"/>
              </a:lnSpc>
            </a:pPr>
            <a:r>
              <a:rPr lang="en-US" sz="10000" b="1" dirty="0">
                <a:latin typeface="Rockwell Extra Bold" panose="02060903040505020403" pitchFamily="18" charset="0"/>
                <a:cs typeface="Times New Roman" panose="02020603050405020304" pitchFamily="18" charset="0"/>
              </a:rPr>
              <a:t>Thank you</a:t>
            </a:r>
            <a:endParaRPr sz="10000" b="1" dirty="0">
              <a:latin typeface="Rockwell Extra Bold" panose="02060903040505020403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C39DF5EA-0FBF-C9EB-C6F3-5F476F5E47F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9463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FFF"/>
            </a:gs>
            <a:gs pos="100000">
              <a:srgbClr val="EAEAEA"/>
            </a:gs>
          </a:gsLst>
          <a:lin ang="5400000" scaled="0"/>
        </a:gradFill>
        <a:effectLst/>
      </p:bgPr>
    </p:bg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18"/>
          <p:cNvSpPr/>
          <p:nvPr/>
        </p:nvSpPr>
        <p:spPr>
          <a:xfrm>
            <a:off x="867161" y="5405713"/>
            <a:ext cx="4225394" cy="1426070"/>
          </a:xfrm>
          <a:custGeom>
            <a:avLst/>
            <a:gdLst/>
            <a:ahLst/>
            <a:cxnLst/>
            <a:rect l="l" t="t" r="r" b="b"/>
            <a:pathLst>
              <a:path w="4225394" h="1426070" extrusionOk="0">
                <a:moveTo>
                  <a:pt x="0" y="0"/>
                </a:moveTo>
                <a:lnTo>
                  <a:pt x="4225394" y="0"/>
                </a:lnTo>
                <a:lnTo>
                  <a:pt x="4225394" y="1426070"/>
                </a:lnTo>
                <a:lnTo>
                  <a:pt x="0" y="142607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66" name="Google Shape;266;p18"/>
          <p:cNvSpPr/>
          <p:nvPr/>
        </p:nvSpPr>
        <p:spPr>
          <a:xfrm>
            <a:off x="909141" y="2830877"/>
            <a:ext cx="4225394" cy="1426070"/>
          </a:xfrm>
          <a:custGeom>
            <a:avLst/>
            <a:gdLst/>
            <a:ahLst/>
            <a:cxnLst/>
            <a:rect l="l" t="t" r="r" b="b"/>
            <a:pathLst>
              <a:path w="4225394" h="1426070" extrusionOk="0">
                <a:moveTo>
                  <a:pt x="0" y="0"/>
                </a:moveTo>
                <a:lnTo>
                  <a:pt x="4225394" y="0"/>
                </a:lnTo>
                <a:lnTo>
                  <a:pt x="4225394" y="1426070"/>
                </a:lnTo>
                <a:lnTo>
                  <a:pt x="0" y="142607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zh-TW" altLang="en-US" dirty="0"/>
          </a:p>
        </p:txBody>
      </p:sp>
      <p:sp>
        <p:nvSpPr>
          <p:cNvPr id="267" name="Google Shape;267;p18"/>
          <p:cNvSpPr/>
          <p:nvPr/>
        </p:nvSpPr>
        <p:spPr>
          <a:xfrm>
            <a:off x="867161" y="7944104"/>
            <a:ext cx="4225394" cy="1426070"/>
          </a:xfrm>
          <a:custGeom>
            <a:avLst/>
            <a:gdLst/>
            <a:ahLst/>
            <a:cxnLst/>
            <a:rect l="l" t="t" r="r" b="b"/>
            <a:pathLst>
              <a:path w="4225394" h="1426070" extrusionOk="0">
                <a:moveTo>
                  <a:pt x="0" y="0"/>
                </a:moveTo>
                <a:lnTo>
                  <a:pt x="4225394" y="0"/>
                </a:lnTo>
                <a:lnTo>
                  <a:pt x="4225394" y="1426071"/>
                </a:lnTo>
                <a:lnTo>
                  <a:pt x="0" y="142607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270" name="Google Shape;270;p18"/>
          <p:cNvGrpSpPr/>
          <p:nvPr/>
        </p:nvGrpSpPr>
        <p:grpSpPr>
          <a:xfrm>
            <a:off x="5734918" y="2910632"/>
            <a:ext cx="633280" cy="1266560"/>
            <a:chOff x="0" y="0"/>
            <a:chExt cx="406400" cy="812800"/>
          </a:xfrm>
        </p:grpSpPr>
        <p:sp>
          <p:nvSpPr>
            <p:cNvPr id="271" name="Google Shape;271;p18"/>
            <p:cNvSpPr/>
            <p:nvPr/>
          </p:nvSpPr>
          <p:spPr>
            <a:xfrm>
              <a:off x="0" y="0"/>
              <a:ext cx="406400" cy="812800"/>
            </a:xfrm>
            <a:custGeom>
              <a:avLst/>
              <a:gdLst/>
              <a:ahLst/>
              <a:cxnLst/>
              <a:rect l="l" t="t" r="r" b="b"/>
              <a:pathLst>
                <a:path w="406400" h="812800" extrusionOk="0">
                  <a:moveTo>
                    <a:pt x="406400" y="406400"/>
                  </a:moveTo>
                  <a:lnTo>
                    <a:pt x="0" y="0"/>
                  </a:lnTo>
                  <a:lnTo>
                    <a:pt x="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0" y="609600"/>
                  </a:lnTo>
                  <a:lnTo>
                    <a:pt x="0" y="812800"/>
                  </a:lnTo>
                  <a:lnTo>
                    <a:pt x="406400" y="406400"/>
                  </a:lnTo>
                  <a:close/>
                </a:path>
              </a:pathLst>
            </a:custGeom>
            <a:solidFill>
              <a:srgbClr val="1A1716">
                <a:alpha val="4705"/>
              </a:srgbClr>
            </a:solidFill>
            <a:ln>
              <a:noFill/>
            </a:ln>
          </p:spPr>
        </p:sp>
        <p:sp>
          <p:nvSpPr>
            <p:cNvPr id="272" name="Google Shape;272;p18"/>
            <p:cNvSpPr txBox="1"/>
            <p:nvPr/>
          </p:nvSpPr>
          <p:spPr>
            <a:xfrm>
              <a:off x="0" y="250825"/>
              <a:ext cx="304800" cy="3587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20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73" name="Google Shape;273;p18"/>
          <p:cNvSpPr txBox="1"/>
          <p:nvPr/>
        </p:nvSpPr>
        <p:spPr>
          <a:xfrm>
            <a:off x="460538" y="249335"/>
            <a:ext cx="2758607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dirty="0">
                <a:latin typeface="Oswald"/>
                <a:sym typeface="Oswald"/>
              </a:rPr>
              <a:t>OVERVIEW</a:t>
            </a:r>
            <a:endParaRPr b="1" dirty="0"/>
          </a:p>
        </p:txBody>
      </p:sp>
      <p:sp>
        <p:nvSpPr>
          <p:cNvPr id="274" name="Google Shape;274;p18"/>
          <p:cNvSpPr txBox="1"/>
          <p:nvPr/>
        </p:nvSpPr>
        <p:spPr>
          <a:xfrm>
            <a:off x="3539498" y="1545664"/>
            <a:ext cx="10205380" cy="689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AI-driven garment synthesis transforms fashion design.</a:t>
            </a:r>
          </a:p>
        </p:txBody>
      </p:sp>
      <p:grpSp>
        <p:nvGrpSpPr>
          <p:cNvPr id="275" name="Google Shape;275;p18"/>
          <p:cNvGrpSpPr/>
          <p:nvPr/>
        </p:nvGrpSpPr>
        <p:grpSpPr>
          <a:xfrm>
            <a:off x="5692938" y="5406203"/>
            <a:ext cx="633280" cy="1266560"/>
            <a:chOff x="0" y="0"/>
            <a:chExt cx="406400" cy="812800"/>
          </a:xfrm>
        </p:grpSpPr>
        <p:sp>
          <p:nvSpPr>
            <p:cNvPr id="276" name="Google Shape;276;p18"/>
            <p:cNvSpPr/>
            <p:nvPr/>
          </p:nvSpPr>
          <p:spPr>
            <a:xfrm>
              <a:off x="0" y="0"/>
              <a:ext cx="406400" cy="812800"/>
            </a:xfrm>
            <a:custGeom>
              <a:avLst/>
              <a:gdLst/>
              <a:ahLst/>
              <a:cxnLst/>
              <a:rect l="l" t="t" r="r" b="b"/>
              <a:pathLst>
                <a:path w="406400" h="812800" extrusionOk="0">
                  <a:moveTo>
                    <a:pt x="406400" y="406400"/>
                  </a:moveTo>
                  <a:lnTo>
                    <a:pt x="0" y="0"/>
                  </a:lnTo>
                  <a:lnTo>
                    <a:pt x="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0" y="609600"/>
                  </a:lnTo>
                  <a:lnTo>
                    <a:pt x="0" y="812800"/>
                  </a:lnTo>
                  <a:lnTo>
                    <a:pt x="406400" y="406400"/>
                  </a:lnTo>
                  <a:close/>
                </a:path>
              </a:pathLst>
            </a:custGeom>
            <a:solidFill>
              <a:srgbClr val="1A1716">
                <a:alpha val="4705"/>
              </a:srgbClr>
            </a:solidFill>
            <a:ln>
              <a:noFill/>
            </a:ln>
          </p:spPr>
        </p:sp>
        <p:sp>
          <p:nvSpPr>
            <p:cNvPr id="277" name="Google Shape;277;p18"/>
            <p:cNvSpPr txBox="1"/>
            <p:nvPr/>
          </p:nvSpPr>
          <p:spPr>
            <a:xfrm>
              <a:off x="0" y="250825"/>
              <a:ext cx="304800" cy="3587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20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78" name="Google Shape;278;p18"/>
          <p:cNvGrpSpPr/>
          <p:nvPr/>
        </p:nvGrpSpPr>
        <p:grpSpPr>
          <a:xfrm>
            <a:off x="5692938" y="8023860"/>
            <a:ext cx="633280" cy="1266560"/>
            <a:chOff x="0" y="0"/>
            <a:chExt cx="406400" cy="812800"/>
          </a:xfrm>
        </p:grpSpPr>
        <p:sp>
          <p:nvSpPr>
            <p:cNvPr id="279" name="Google Shape;279;p18"/>
            <p:cNvSpPr/>
            <p:nvPr/>
          </p:nvSpPr>
          <p:spPr>
            <a:xfrm>
              <a:off x="0" y="0"/>
              <a:ext cx="406400" cy="812800"/>
            </a:xfrm>
            <a:custGeom>
              <a:avLst/>
              <a:gdLst/>
              <a:ahLst/>
              <a:cxnLst/>
              <a:rect l="l" t="t" r="r" b="b"/>
              <a:pathLst>
                <a:path w="406400" h="812800" extrusionOk="0">
                  <a:moveTo>
                    <a:pt x="406400" y="406400"/>
                  </a:moveTo>
                  <a:lnTo>
                    <a:pt x="0" y="0"/>
                  </a:lnTo>
                  <a:lnTo>
                    <a:pt x="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0" y="609600"/>
                  </a:lnTo>
                  <a:lnTo>
                    <a:pt x="0" y="812800"/>
                  </a:lnTo>
                  <a:lnTo>
                    <a:pt x="406400" y="406400"/>
                  </a:lnTo>
                  <a:close/>
                </a:path>
              </a:pathLst>
            </a:custGeom>
            <a:solidFill>
              <a:srgbClr val="1A1716">
                <a:alpha val="4705"/>
              </a:srgbClr>
            </a:solidFill>
            <a:ln>
              <a:noFill/>
            </a:ln>
          </p:spPr>
        </p:sp>
        <p:sp>
          <p:nvSpPr>
            <p:cNvPr id="280" name="Google Shape;280;p18"/>
            <p:cNvSpPr txBox="1"/>
            <p:nvPr/>
          </p:nvSpPr>
          <p:spPr>
            <a:xfrm>
              <a:off x="0" y="250825"/>
              <a:ext cx="304800" cy="3587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20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" name="群組 2">
            <a:extLst>
              <a:ext uri="{FF2B5EF4-FFF2-40B4-BE49-F238E27FC236}">
                <a16:creationId xmlns:a16="http://schemas.microsoft.com/office/drawing/2014/main" id="{54988DD5-C345-63B2-8061-E08A0165D4C5}"/>
              </a:ext>
            </a:extLst>
          </p:cNvPr>
          <p:cNvGrpSpPr/>
          <p:nvPr/>
        </p:nvGrpSpPr>
        <p:grpSpPr>
          <a:xfrm>
            <a:off x="6926600" y="5155143"/>
            <a:ext cx="5287230" cy="1956346"/>
            <a:chOff x="6604400" y="786854"/>
            <a:chExt cx="5501420" cy="1956346"/>
          </a:xfrm>
        </p:grpSpPr>
        <p:sp>
          <p:nvSpPr>
            <p:cNvPr id="262" name="Google Shape;262;p18"/>
            <p:cNvSpPr/>
            <p:nvPr/>
          </p:nvSpPr>
          <p:spPr>
            <a:xfrm>
              <a:off x="6604400" y="786854"/>
              <a:ext cx="5457738" cy="1956346"/>
            </a:xfrm>
            <a:custGeom>
              <a:avLst/>
              <a:gdLst/>
              <a:ahLst/>
              <a:cxnLst/>
              <a:rect l="l" t="t" r="r" b="b"/>
              <a:pathLst>
                <a:path w="4318987" h="2726361" extrusionOk="0">
                  <a:moveTo>
                    <a:pt x="0" y="0"/>
                  </a:moveTo>
                  <a:lnTo>
                    <a:pt x="4318987" y="0"/>
                  </a:lnTo>
                  <a:lnTo>
                    <a:pt x="4318987" y="2726361"/>
                  </a:lnTo>
                  <a:lnTo>
                    <a:pt x="0" y="272636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281" name="Google Shape;281;p18"/>
            <p:cNvSpPr txBox="1"/>
            <p:nvPr/>
          </p:nvSpPr>
          <p:spPr>
            <a:xfrm>
              <a:off x="6851977" y="1118696"/>
              <a:ext cx="5253843" cy="12926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TW" sz="2800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Knowledge graph</a:t>
              </a:r>
              <a:r>
                <a:rPr lang="en-US" altLang="zh-TW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-driven diffusion model for enhanced control and alignment.</a:t>
              </a:r>
            </a:p>
          </p:txBody>
        </p:sp>
      </p:grpSp>
      <p:sp>
        <p:nvSpPr>
          <p:cNvPr id="291" name="Google Shape;291;p18"/>
          <p:cNvSpPr txBox="1"/>
          <p:nvPr/>
        </p:nvSpPr>
        <p:spPr>
          <a:xfrm>
            <a:off x="1867291" y="3303974"/>
            <a:ext cx="2309093" cy="5706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29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latin typeface="Oswald" panose="00000500000000000000" pitchFamily="2" charset="0"/>
              </a:rPr>
              <a:t>Challenges</a:t>
            </a:r>
            <a:endParaRPr sz="3600" b="1" dirty="0">
              <a:latin typeface="Oswald" panose="00000500000000000000" pitchFamily="2" charset="0"/>
            </a:endParaRPr>
          </a:p>
        </p:txBody>
      </p:sp>
      <p:sp>
        <p:nvSpPr>
          <p:cNvPr id="294" name="Google Shape;294;p18"/>
          <p:cNvSpPr txBox="1"/>
          <p:nvPr/>
        </p:nvSpPr>
        <p:spPr>
          <a:xfrm>
            <a:off x="1797389" y="5833445"/>
            <a:ext cx="2309093" cy="5706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29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latin typeface="Oswald"/>
                <a:sym typeface="Oswald"/>
              </a:rPr>
              <a:t>Our solution</a:t>
            </a:r>
            <a:endParaRPr sz="3600" b="1" dirty="0"/>
          </a:p>
        </p:txBody>
      </p:sp>
      <p:sp>
        <p:nvSpPr>
          <p:cNvPr id="297" name="Google Shape;297;p18"/>
          <p:cNvSpPr txBox="1"/>
          <p:nvPr/>
        </p:nvSpPr>
        <p:spPr>
          <a:xfrm>
            <a:off x="1998397" y="8408944"/>
            <a:ext cx="1924822" cy="5706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29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latin typeface="Oswald"/>
                <a:sym typeface="Oswald"/>
              </a:rPr>
              <a:t>Objective</a:t>
            </a:r>
            <a:endParaRPr sz="3600" b="1" dirty="0"/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33A33B58-0248-FF23-58DD-8F75A3DACA84}"/>
              </a:ext>
            </a:extLst>
          </p:cNvPr>
          <p:cNvGrpSpPr/>
          <p:nvPr/>
        </p:nvGrpSpPr>
        <p:grpSpPr>
          <a:xfrm>
            <a:off x="6968580" y="2618074"/>
            <a:ext cx="5245250" cy="1956346"/>
            <a:chOff x="6604400" y="786854"/>
            <a:chExt cx="4784959" cy="1956346"/>
          </a:xfrm>
        </p:grpSpPr>
        <p:sp>
          <p:nvSpPr>
            <p:cNvPr id="5" name="Google Shape;262;p18">
              <a:extLst>
                <a:ext uri="{FF2B5EF4-FFF2-40B4-BE49-F238E27FC236}">
                  <a16:creationId xmlns:a16="http://schemas.microsoft.com/office/drawing/2014/main" id="{E5276F69-F13C-BC1E-A548-BC31986980CB}"/>
                </a:ext>
              </a:extLst>
            </p:cNvPr>
            <p:cNvSpPr/>
            <p:nvPr/>
          </p:nvSpPr>
          <p:spPr>
            <a:xfrm>
              <a:off x="6604400" y="786854"/>
              <a:ext cx="4784959" cy="1956346"/>
            </a:xfrm>
            <a:custGeom>
              <a:avLst/>
              <a:gdLst/>
              <a:ahLst/>
              <a:cxnLst/>
              <a:rect l="l" t="t" r="r" b="b"/>
              <a:pathLst>
                <a:path w="4318987" h="2726361" extrusionOk="0">
                  <a:moveTo>
                    <a:pt x="0" y="0"/>
                  </a:moveTo>
                  <a:lnTo>
                    <a:pt x="4318987" y="0"/>
                  </a:lnTo>
                  <a:lnTo>
                    <a:pt x="4318987" y="2726361"/>
                  </a:lnTo>
                  <a:lnTo>
                    <a:pt x="0" y="272636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6" name="Google Shape;281;p18">
              <a:extLst>
                <a:ext uri="{FF2B5EF4-FFF2-40B4-BE49-F238E27FC236}">
                  <a16:creationId xmlns:a16="http://schemas.microsoft.com/office/drawing/2014/main" id="{48FBE2D6-7DDC-9CB3-1FE9-C4501A52F8CD}"/>
                </a:ext>
              </a:extLst>
            </p:cNvPr>
            <p:cNvSpPr txBox="1"/>
            <p:nvPr/>
          </p:nvSpPr>
          <p:spPr>
            <a:xfrm>
              <a:off x="6821458" y="1138860"/>
              <a:ext cx="4505443" cy="12926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altLang="zh-TW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Semantic drift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altLang="zh-TW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Attribute confusion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altLang="zh-TW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Regional inconsistencies</a:t>
              </a:r>
              <a:endPara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7" name="群組 6">
            <a:extLst>
              <a:ext uri="{FF2B5EF4-FFF2-40B4-BE49-F238E27FC236}">
                <a16:creationId xmlns:a16="http://schemas.microsoft.com/office/drawing/2014/main" id="{D7C590C3-7F36-B275-6D40-AB38BBDA41D0}"/>
              </a:ext>
            </a:extLst>
          </p:cNvPr>
          <p:cNvGrpSpPr/>
          <p:nvPr/>
        </p:nvGrpSpPr>
        <p:grpSpPr>
          <a:xfrm>
            <a:off x="6926600" y="7697969"/>
            <a:ext cx="5287230" cy="1956346"/>
            <a:chOff x="6604400" y="786854"/>
            <a:chExt cx="4784959" cy="1956346"/>
          </a:xfrm>
        </p:grpSpPr>
        <p:sp>
          <p:nvSpPr>
            <p:cNvPr id="8" name="Google Shape;262;p18">
              <a:extLst>
                <a:ext uri="{FF2B5EF4-FFF2-40B4-BE49-F238E27FC236}">
                  <a16:creationId xmlns:a16="http://schemas.microsoft.com/office/drawing/2014/main" id="{A36C0C1D-8DD6-445A-E0AD-A7D6C0C429FC}"/>
                </a:ext>
              </a:extLst>
            </p:cNvPr>
            <p:cNvSpPr/>
            <p:nvPr/>
          </p:nvSpPr>
          <p:spPr>
            <a:xfrm>
              <a:off x="6604400" y="786854"/>
              <a:ext cx="4784959" cy="1956346"/>
            </a:xfrm>
            <a:custGeom>
              <a:avLst/>
              <a:gdLst/>
              <a:ahLst/>
              <a:cxnLst/>
              <a:rect l="l" t="t" r="r" b="b"/>
              <a:pathLst>
                <a:path w="4318987" h="2726361" extrusionOk="0">
                  <a:moveTo>
                    <a:pt x="0" y="0"/>
                  </a:moveTo>
                  <a:lnTo>
                    <a:pt x="4318987" y="0"/>
                  </a:lnTo>
                  <a:lnTo>
                    <a:pt x="4318987" y="2726361"/>
                  </a:lnTo>
                  <a:lnTo>
                    <a:pt x="0" y="272636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9" name="Google Shape;281;p18">
              <a:extLst>
                <a:ext uri="{FF2B5EF4-FFF2-40B4-BE49-F238E27FC236}">
                  <a16:creationId xmlns:a16="http://schemas.microsoft.com/office/drawing/2014/main" id="{A8A34BD9-B782-A9F0-A314-791B89D7FEE5}"/>
                </a:ext>
              </a:extLst>
            </p:cNvPr>
            <p:cNvSpPr txBox="1"/>
            <p:nvPr/>
          </p:nvSpPr>
          <p:spPr>
            <a:xfrm>
              <a:off x="6853279" y="1104992"/>
              <a:ext cx="4287199" cy="12926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TW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Improve semantic fidelity and structural precision in garment synthesis.</a:t>
              </a:r>
            </a:p>
          </p:txBody>
        </p:sp>
      </p:grpSp>
      <p:pic>
        <p:nvPicPr>
          <p:cNvPr id="2" name="圖片 1">
            <a:extLst>
              <a:ext uri="{FF2B5EF4-FFF2-40B4-BE49-F238E27FC236}">
                <a16:creationId xmlns:a16="http://schemas.microsoft.com/office/drawing/2014/main" id="{51C541A7-DC4F-794F-C864-AC13E92FC026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595" t="66271" r="68596" b="3630"/>
          <a:stretch>
            <a:fillRect/>
          </a:stretch>
        </p:blipFill>
        <p:spPr>
          <a:xfrm>
            <a:off x="14152832" y="6672763"/>
            <a:ext cx="2235047" cy="2167818"/>
          </a:xfrm>
          <a:prstGeom prst="rect">
            <a:avLst/>
          </a:prstGeom>
        </p:spPr>
      </p:pic>
      <p:sp>
        <p:nvSpPr>
          <p:cNvPr id="10" name="雲朵形 9">
            <a:extLst>
              <a:ext uri="{FF2B5EF4-FFF2-40B4-BE49-F238E27FC236}">
                <a16:creationId xmlns:a16="http://schemas.microsoft.com/office/drawing/2014/main" id="{C8E93AC6-6F93-BB1F-6158-C56E86D4C2B1}"/>
              </a:ext>
            </a:extLst>
          </p:cNvPr>
          <p:cNvSpPr/>
          <p:nvPr/>
        </p:nvSpPr>
        <p:spPr>
          <a:xfrm>
            <a:off x="12972581" y="2276619"/>
            <a:ext cx="4609859" cy="2769980"/>
          </a:xfrm>
          <a:prstGeom prst="cloud">
            <a:avLst/>
          </a:prstGeom>
          <a:solidFill>
            <a:srgbClr val="FEEDD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600" b="1" dirty="0">
                <a:solidFill>
                  <a:schemeClr val="tx1"/>
                </a:solidFill>
                <a:latin typeface="Oswald" panose="00000500000000000000" pitchFamily="2" charset="0"/>
              </a:rPr>
              <a:t>Text Prompt</a:t>
            </a:r>
          </a:p>
        </p:txBody>
      </p:sp>
      <p:sp>
        <p:nvSpPr>
          <p:cNvPr id="11" name="箭號: 向右 10">
            <a:extLst>
              <a:ext uri="{FF2B5EF4-FFF2-40B4-BE49-F238E27FC236}">
                <a16:creationId xmlns:a16="http://schemas.microsoft.com/office/drawing/2014/main" id="{CA5F9740-4D54-DD01-80E7-EF4516F9461A}"/>
              </a:ext>
            </a:extLst>
          </p:cNvPr>
          <p:cNvSpPr/>
          <p:nvPr/>
        </p:nvSpPr>
        <p:spPr>
          <a:xfrm rot="5400000">
            <a:off x="14637431" y="4712090"/>
            <a:ext cx="1239520" cy="762000"/>
          </a:xfrm>
          <a:prstGeom prst="rightArrow">
            <a:avLst/>
          </a:prstGeom>
          <a:solidFill>
            <a:srgbClr val="FEEDD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投影片編號版面配置區 11">
            <a:extLst>
              <a:ext uri="{FF2B5EF4-FFF2-40B4-BE49-F238E27FC236}">
                <a16:creationId xmlns:a16="http://schemas.microsoft.com/office/drawing/2014/main" id="{6BBD95B6-4A9D-DA23-96D8-0A0F29507DB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</a:t>
            </a:fld>
            <a:endParaRPr lang="en-US"/>
          </a:p>
        </p:txBody>
      </p:sp>
      <p:sp>
        <p:nvSpPr>
          <p:cNvPr id="15" name="Google Shape;291;p18">
            <a:extLst>
              <a:ext uri="{FF2B5EF4-FFF2-40B4-BE49-F238E27FC236}">
                <a16:creationId xmlns:a16="http://schemas.microsoft.com/office/drawing/2014/main" id="{0C2EE2F5-0A01-32D7-2082-FE6726663DAC}"/>
              </a:ext>
            </a:extLst>
          </p:cNvPr>
          <p:cNvSpPr txBox="1"/>
          <p:nvPr/>
        </p:nvSpPr>
        <p:spPr>
          <a:xfrm>
            <a:off x="13876563" y="5603723"/>
            <a:ext cx="2787587" cy="1141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29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latin typeface="Oswald" panose="00000500000000000000" pitchFamily="2" charset="0"/>
              </a:rPr>
              <a:t>Generate </a:t>
            </a:r>
          </a:p>
          <a:p>
            <a:pPr marL="0" marR="0" lvl="0" indent="0" algn="ctr" rtl="0">
              <a:lnSpc>
                <a:spcPct val="1029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latin typeface="Oswald" panose="00000500000000000000" pitchFamily="2" charset="0"/>
              </a:rPr>
              <a:t>New Image</a:t>
            </a:r>
            <a:endParaRPr sz="3600" b="1" dirty="0">
              <a:latin typeface="Oswald" panose="00000500000000000000" pitchFamily="2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FFF"/>
            </a:gs>
            <a:gs pos="100000">
              <a:srgbClr val="EAEAEA"/>
            </a:gs>
          </a:gsLst>
          <a:lin ang="5400000" scaled="0"/>
        </a:gradFill>
        <a:effectLst/>
      </p:bgPr>
    </p:bg>
    <p:spTree>
      <p:nvGrpSpPr>
        <p:cNvPr id="1" name="Shape 261">
          <a:extLst>
            <a:ext uri="{FF2B5EF4-FFF2-40B4-BE49-F238E27FC236}">
              <a16:creationId xmlns:a16="http://schemas.microsoft.com/office/drawing/2014/main" id="{3F2BD944-B3C0-FB62-F2BC-B380ED08B3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0" name="Google Shape;270;p18">
            <a:extLst>
              <a:ext uri="{FF2B5EF4-FFF2-40B4-BE49-F238E27FC236}">
                <a16:creationId xmlns:a16="http://schemas.microsoft.com/office/drawing/2014/main" id="{0B270786-A153-BAC3-28DC-037AC33EE3FE}"/>
              </a:ext>
            </a:extLst>
          </p:cNvPr>
          <p:cNvGrpSpPr/>
          <p:nvPr/>
        </p:nvGrpSpPr>
        <p:grpSpPr>
          <a:xfrm>
            <a:off x="7070725" y="3117085"/>
            <a:ext cx="633280" cy="1266560"/>
            <a:chOff x="0" y="0"/>
            <a:chExt cx="406400" cy="812800"/>
          </a:xfrm>
        </p:grpSpPr>
        <p:sp>
          <p:nvSpPr>
            <p:cNvPr id="271" name="Google Shape;271;p18">
              <a:extLst>
                <a:ext uri="{FF2B5EF4-FFF2-40B4-BE49-F238E27FC236}">
                  <a16:creationId xmlns:a16="http://schemas.microsoft.com/office/drawing/2014/main" id="{B7A3EF19-EE1D-4DC1-10AC-DEBA97660D9E}"/>
                </a:ext>
              </a:extLst>
            </p:cNvPr>
            <p:cNvSpPr/>
            <p:nvPr/>
          </p:nvSpPr>
          <p:spPr>
            <a:xfrm>
              <a:off x="0" y="0"/>
              <a:ext cx="406400" cy="812800"/>
            </a:xfrm>
            <a:custGeom>
              <a:avLst/>
              <a:gdLst/>
              <a:ahLst/>
              <a:cxnLst/>
              <a:rect l="l" t="t" r="r" b="b"/>
              <a:pathLst>
                <a:path w="406400" h="812800" extrusionOk="0">
                  <a:moveTo>
                    <a:pt x="406400" y="406400"/>
                  </a:moveTo>
                  <a:lnTo>
                    <a:pt x="0" y="0"/>
                  </a:lnTo>
                  <a:lnTo>
                    <a:pt x="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0" y="609600"/>
                  </a:lnTo>
                  <a:lnTo>
                    <a:pt x="0" y="812800"/>
                  </a:lnTo>
                  <a:lnTo>
                    <a:pt x="406400" y="406400"/>
                  </a:lnTo>
                  <a:close/>
                </a:path>
              </a:pathLst>
            </a:custGeom>
            <a:solidFill>
              <a:srgbClr val="1A1716">
                <a:alpha val="4705"/>
              </a:srgbClr>
            </a:solidFill>
            <a:ln>
              <a:noFill/>
            </a:ln>
          </p:spPr>
        </p:sp>
        <p:sp>
          <p:nvSpPr>
            <p:cNvPr id="272" name="Google Shape;272;p18">
              <a:extLst>
                <a:ext uri="{FF2B5EF4-FFF2-40B4-BE49-F238E27FC236}">
                  <a16:creationId xmlns:a16="http://schemas.microsoft.com/office/drawing/2014/main" id="{AEC2B66C-0FBE-82BB-3B8A-B0555684C68E}"/>
                </a:ext>
              </a:extLst>
            </p:cNvPr>
            <p:cNvSpPr txBox="1"/>
            <p:nvPr/>
          </p:nvSpPr>
          <p:spPr>
            <a:xfrm>
              <a:off x="0" y="250825"/>
              <a:ext cx="304800" cy="3587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20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73" name="Google Shape;273;p18">
            <a:extLst>
              <a:ext uri="{FF2B5EF4-FFF2-40B4-BE49-F238E27FC236}">
                <a16:creationId xmlns:a16="http://schemas.microsoft.com/office/drawing/2014/main" id="{8A9EB035-54CD-AE63-E683-EDB11CA6EF34}"/>
              </a:ext>
            </a:extLst>
          </p:cNvPr>
          <p:cNvSpPr txBox="1"/>
          <p:nvPr/>
        </p:nvSpPr>
        <p:spPr>
          <a:xfrm>
            <a:off x="460538" y="249335"/>
            <a:ext cx="2758607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dirty="0">
                <a:latin typeface="Oswald"/>
                <a:sym typeface="Oswald"/>
              </a:rPr>
              <a:t>Problems</a:t>
            </a:r>
            <a:endParaRPr b="1" dirty="0"/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5A307136-FA63-4628-6C7E-A09EBF577D31}"/>
              </a:ext>
            </a:extLst>
          </p:cNvPr>
          <p:cNvGrpSpPr/>
          <p:nvPr/>
        </p:nvGrpSpPr>
        <p:grpSpPr>
          <a:xfrm>
            <a:off x="8292651" y="1599043"/>
            <a:ext cx="4634307" cy="1266560"/>
            <a:chOff x="6604399" y="786854"/>
            <a:chExt cx="4118425" cy="1266560"/>
          </a:xfrm>
        </p:grpSpPr>
        <p:sp>
          <p:nvSpPr>
            <p:cNvPr id="5" name="Google Shape;262;p18">
              <a:extLst>
                <a:ext uri="{FF2B5EF4-FFF2-40B4-BE49-F238E27FC236}">
                  <a16:creationId xmlns:a16="http://schemas.microsoft.com/office/drawing/2014/main" id="{0AF3BC85-BA0B-9069-A751-ED6B4C9AB134}"/>
                </a:ext>
              </a:extLst>
            </p:cNvPr>
            <p:cNvSpPr/>
            <p:nvPr/>
          </p:nvSpPr>
          <p:spPr>
            <a:xfrm>
              <a:off x="6604399" y="786854"/>
              <a:ext cx="4118425" cy="1266560"/>
            </a:xfrm>
            <a:custGeom>
              <a:avLst/>
              <a:gdLst/>
              <a:ahLst/>
              <a:cxnLst/>
              <a:rect l="l" t="t" r="r" b="b"/>
              <a:pathLst>
                <a:path w="4318987" h="2726361" extrusionOk="0">
                  <a:moveTo>
                    <a:pt x="0" y="0"/>
                  </a:moveTo>
                  <a:lnTo>
                    <a:pt x="4318987" y="0"/>
                  </a:lnTo>
                  <a:lnTo>
                    <a:pt x="4318987" y="2726361"/>
                  </a:lnTo>
                  <a:lnTo>
                    <a:pt x="0" y="272636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6" name="Google Shape;281;p18">
              <a:extLst>
                <a:ext uri="{FF2B5EF4-FFF2-40B4-BE49-F238E27FC236}">
                  <a16:creationId xmlns:a16="http://schemas.microsoft.com/office/drawing/2014/main" id="{5EAEF68A-23C2-DA2E-5BFC-79B6812891DD}"/>
                </a:ext>
              </a:extLst>
            </p:cNvPr>
            <p:cNvSpPr txBox="1"/>
            <p:nvPr/>
          </p:nvSpPr>
          <p:spPr>
            <a:xfrm>
              <a:off x="6821457" y="1204690"/>
              <a:ext cx="2648116" cy="4308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altLang="zh-TW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Semantic drift</a:t>
              </a:r>
            </a:p>
          </p:txBody>
        </p:sp>
      </p:grpSp>
      <p:grpSp>
        <p:nvGrpSpPr>
          <p:cNvPr id="10" name="群組 9">
            <a:extLst>
              <a:ext uri="{FF2B5EF4-FFF2-40B4-BE49-F238E27FC236}">
                <a16:creationId xmlns:a16="http://schemas.microsoft.com/office/drawing/2014/main" id="{B80C3C08-F027-8A5D-1095-53EF0C44CB80}"/>
              </a:ext>
            </a:extLst>
          </p:cNvPr>
          <p:cNvGrpSpPr/>
          <p:nvPr/>
        </p:nvGrpSpPr>
        <p:grpSpPr>
          <a:xfrm>
            <a:off x="768154" y="2772193"/>
            <a:ext cx="5713926" cy="1956345"/>
            <a:chOff x="2363274" y="2830876"/>
            <a:chExt cx="5713926" cy="1956345"/>
          </a:xfrm>
        </p:grpSpPr>
        <p:sp>
          <p:nvSpPr>
            <p:cNvPr id="266" name="Google Shape;266;p18">
              <a:extLst>
                <a:ext uri="{FF2B5EF4-FFF2-40B4-BE49-F238E27FC236}">
                  <a16:creationId xmlns:a16="http://schemas.microsoft.com/office/drawing/2014/main" id="{4EB7E15E-1DCA-99C2-EA83-113F08BA1F73}"/>
                </a:ext>
              </a:extLst>
            </p:cNvPr>
            <p:cNvSpPr/>
            <p:nvPr/>
          </p:nvSpPr>
          <p:spPr>
            <a:xfrm>
              <a:off x="2363274" y="2830876"/>
              <a:ext cx="5713926" cy="1956345"/>
            </a:xfrm>
            <a:custGeom>
              <a:avLst/>
              <a:gdLst/>
              <a:ahLst/>
              <a:cxnLst/>
              <a:rect l="l" t="t" r="r" b="b"/>
              <a:pathLst>
                <a:path w="4225394" h="1426070" extrusionOk="0">
                  <a:moveTo>
                    <a:pt x="0" y="0"/>
                  </a:moveTo>
                  <a:lnTo>
                    <a:pt x="4225394" y="0"/>
                  </a:lnTo>
                  <a:lnTo>
                    <a:pt x="4225394" y="1426070"/>
                  </a:lnTo>
                  <a:lnTo>
                    <a:pt x="0" y="142607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zh-TW" altLang="en-US" dirty="0"/>
            </a:p>
          </p:txBody>
        </p:sp>
        <p:sp>
          <p:nvSpPr>
            <p:cNvPr id="2" name="Google Shape;291;p18">
              <a:extLst>
                <a:ext uri="{FF2B5EF4-FFF2-40B4-BE49-F238E27FC236}">
                  <a16:creationId xmlns:a16="http://schemas.microsoft.com/office/drawing/2014/main" id="{80A37692-F54E-1AB7-B31D-9C2788DB16DF}"/>
                </a:ext>
              </a:extLst>
            </p:cNvPr>
            <p:cNvSpPr txBox="1"/>
            <p:nvPr/>
          </p:nvSpPr>
          <p:spPr>
            <a:xfrm>
              <a:off x="2685807" y="3238443"/>
              <a:ext cx="5039359" cy="11412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29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 b="1" dirty="0">
                  <a:latin typeface="Oswald" panose="00000500000000000000" pitchFamily="2" charset="0"/>
                </a:rPr>
                <a:t>Challenges</a:t>
              </a:r>
            </a:p>
            <a:p>
              <a:pPr algn="ctr">
                <a:lnSpc>
                  <a:spcPct val="102988"/>
                </a:lnSpc>
              </a:pPr>
              <a:r>
                <a:rPr lang="en-US" altLang="zh-TW" sz="3600" b="1" dirty="0">
                  <a:latin typeface="Oswald" panose="00000500000000000000" pitchFamily="2" charset="0"/>
                </a:rPr>
                <a:t>in Garment Synthesis</a:t>
              </a:r>
            </a:p>
          </p:txBody>
        </p:sp>
      </p:grp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E4DAEC52-8579-CB51-018E-57349BA23D46}"/>
              </a:ext>
            </a:extLst>
          </p:cNvPr>
          <p:cNvGrpSpPr/>
          <p:nvPr/>
        </p:nvGrpSpPr>
        <p:grpSpPr>
          <a:xfrm>
            <a:off x="8292650" y="3102723"/>
            <a:ext cx="4634309" cy="1266560"/>
            <a:chOff x="6604399" y="786854"/>
            <a:chExt cx="4118427" cy="1266560"/>
          </a:xfrm>
        </p:grpSpPr>
        <p:sp>
          <p:nvSpPr>
            <p:cNvPr id="12" name="Google Shape;262;p18">
              <a:extLst>
                <a:ext uri="{FF2B5EF4-FFF2-40B4-BE49-F238E27FC236}">
                  <a16:creationId xmlns:a16="http://schemas.microsoft.com/office/drawing/2014/main" id="{BEE5881E-A577-D09E-57AC-A821AC7569F4}"/>
                </a:ext>
              </a:extLst>
            </p:cNvPr>
            <p:cNvSpPr/>
            <p:nvPr/>
          </p:nvSpPr>
          <p:spPr>
            <a:xfrm>
              <a:off x="6604399" y="786854"/>
              <a:ext cx="4118427" cy="1266560"/>
            </a:xfrm>
            <a:custGeom>
              <a:avLst/>
              <a:gdLst/>
              <a:ahLst/>
              <a:cxnLst/>
              <a:rect l="l" t="t" r="r" b="b"/>
              <a:pathLst>
                <a:path w="4318987" h="2726361" extrusionOk="0">
                  <a:moveTo>
                    <a:pt x="0" y="0"/>
                  </a:moveTo>
                  <a:lnTo>
                    <a:pt x="4318987" y="0"/>
                  </a:lnTo>
                  <a:lnTo>
                    <a:pt x="4318987" y="2726361"/>
                  </a:lnTo>
                  <a:lnTo>
                    <a:pt x="0" y="272636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13" name="Google Shape;281;p18">
              <a:extLst>
                <a:ext uri="{FF2B5EF4-FFF2-40B4-BE49-F238E27FC236}">
                  <a16:creationId xmlns:a16="http://schemas.microsoft.com/office/drawing/2014/main" id="{BD94FCC0-6F7C-893A-9E0A-B0E83D24B6B3}"/>
                </a:ext>
              </a:extLst>
            </p:cNvPr>
            <p:cNvSpPr txBox="1"/>
            <p:nvPr/>
          </p:nvSpPr>
          <p:spPr>
            <a:xfrm>
              <a:off x="6821457" y="1204690"/>
              <a:ext cx="3007499" cy="4308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altLang="zh-TW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Attribute confusion</a:t>
              </a:r>
            </a:p>
          </p:txBody>
        </p:sp>
      </p:grp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DAC5B1CA-A0AF-87B8-CC6A-A1BEF9B073E3}"/>
              </a:ext>
            </a:extLst>
          </p:cNvPr>
          <p:cNvGrpSpPr/>
          <p:nvPr/>
        </p:nvGrpSpPr>
        <p:grpSpPr>
          <a:xfrm>
            <a:off x="8292650" y="4787119"/>
            <a:ext cx="4634311" cy="1266560"/>
            <a:chOff x="6604399" y="786854"/>
            <a:chExt cx="4118429" cy="1266560"/>
          </a:xfrm>
        </p:grpSpPr>
        <p:sp>
          <p:nvSpPr>
            <p:cNvPr id="15" name="Google Shape;262;p18">
              <a:extLst>
                <a:ext uri="{FF2B5EF4-FFF2-40B4-BE49-F238E27FC236}">
                  <a16:creationId xmlns:a16="http://schemas.microsoft.com/office/drawing/2014/main" id="{5BE735E3-A18D-8183-CA58-FD3C766DAE10}"/>
                </a:ext>
              </a:extLst>
            </p:cNvPr>
            <p:cNvSpPr/>
            <p:nvPr/>
          </p:nvSpPr>
          <p:spPr>
            <a:xfrm>
              <a:off x="6604399" y="786854"/>
              <a:ext cx="4118429" cy="1266560"/>
            </a:xfrm>
            <a:custGeom>
              <a:avLst/>
              <a:gdLst/>
              <a:ahLst/>
              <a:cxnLst/>
              <a:rect l="l" t="t" r="r" b="b"/>
              <a:pathLst>
                <a:path w="4318987" h="2726361" extrusionOk="0">
                  <a:moveTo>
                    <a:pt x="0" y="0"/>
                  </a:moveTo>
                  <a:lnTo>
                    <a:pt x="4318987" y="0"/>
                  </a:lnTo>
                  <a:lnTo>
                    <a:pt x="4318987" y="2726361"/>
                  </a:lnTo>
                  <a:lnTo>
                    <a:pt x="0" y="272636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16" name="Google Shape;281;p18">
              <a:extLst>
                <a:ext uri="{FF2B5EF4-FFF2-40B4-BE49-F238E27FC236}">
                  <a16:creationId xmlns:a16="http://schemas.microsoft.com/office/drawing/2014/main" id="{360995BC-6C77-1352-C995-80E3D84F1CDD}"/>
                </a:ext>
              </a:extLst>
            </p:cNvPr>
            <p:cNvSpPr txBox="1"/>
            <p:nvPr/>
          </p:nvSpPr>
          <p:spPr>
            <a:xfrm>
              <a:off x="6821457" y="1204690"/>
              <a:ext cx="3774964" cy="4308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altLang="zh-TW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Regional inconsistencies</a:t>
              </a:r>
              <a:endPara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945C55C7-8DE0-3B59-F530-94350C53F082}"/>
              </a:ext>
            </a:extLst>
          </p:cNvPr>
          <p:cNvGrpSpPr/>
          <p:nvPr/>
        </p:nvGrpSpPr>
        <p:grpSpPr>
          <a:xfrm>
            <a:off x="768154" y="7225327"/>
            <a:ext cx="5713926" cy="1956345"/>
            <a:chOff x="2363274" y="2830876"/>
            <a:chExt cx="5713926" cy="1956345"/>
          </a:xfrm>
        </p:grpSpPr>
        <p:sp>
          <p:nvSpPr>
            <p:cNvPr id="18" name="Google Shape;266;p18">
              <a:extLst>
                <a:ext uri="{FF2B5EF4-FFF2-40B4-BE49-F238E27FC236}">
                  <a16:creationId xmlns:a16="http://schemas.microsoft.com/office/drawing/2014/main" id="{D417DD4E-F92B-16CE-15A1-A0BE4C49F7CC}"/>
                </a:ext>
              </a:extLst>
            </p:cNvPr>
            <p:cNvSpPr/>
            <p:nvPr/>
          </p:nvSpPr>
          <p:spPr>
            <a:xfrm>
              <a:off x="2363274" y="2830876"/>
              <a:ext cx="5713926" cy="1956345"/>
            </a:xfrm>
            <a:custGeom>
              <a:avLst/>
              <a:gdLst/>
              <a:ahLst/>
              <a:cxnLst/>
              <a:rect l="l" t="t" r="r" b="b"/>
              <a:pathLst>
                <a:path w="4225394" h="1426070" extrusionOk="0">
                  <a:moveTo>
                    <a:pt x="0" y="0"/>
                  </a:moveTo>
                  <a:lnTo>
                    <a:pt x="4225394" y="0"/>
                  </a:lnTo>
                  <a:lnTo>
                    <a:pt x="4225394" y="1426070"/>
                  </a:lnTo>
                  <a:lnTo>
                    <a:pt x="0" y="142607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zh-TW" altLang="en-US" dirty="0"/>
            </a:p>
          </p:txBody>
        </p:sp>
        <p:sp>
          <p:nvSpPr>
            <p:cNvPr id="19" name="Google Shape;291;p18">
              <a:extLst>
                <a:ext uri="{FF2B5EF4-FFF2-40B4-BE49-F238E27FC236}">
                  <a16:creationId xmlns:a16="http://schemas.microsoft.com/office/drawing/2014/main" id="{EBA7F47D-79B0-0602-138E-264EB32DD928}"/>
                </a:ext>
              </a:extLst>
            </p:cNvPr>
            <p:cNvSpPr txBox="1"/>
            <p:nvPr/>
          </p:nvSpPr>
          <p:spPr>
            <a:xfrm>
              <a:off x="2685807" y="3238443"/>
              <a:ext cx="5039359" cy="11412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29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 b="1" dirty="0">
                  <a:latin typeface="Oswald" panose="00000500000000000000" pitchFamily="2" charset="0"/>
                </a:rPr>
                <a:t>Limitations </a:t>
              </a:r>
            </a:p>
            <a:p>
              <a:pPr marL="0" marR="0" lvl="0" indent="0" algn="ctr" rtl="0">
                <a:lnSpc>
                  <a:spcPct val="1029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 b="1" dirty="0">
                  <a:latin typeface="Oswald" panose="00000500000000000000" pitchFamily="2" charset="0"/>
                </a:rPr>
                <a:t>of Existing Models</a:t>
              </a:r>
              <a:endParaRPr lang="en-US" altLang="zh-TW" sz="3600" b="1" dirty="0">
                <a:latin typeface="Oswald" panose="00000500000000000000" pitchFamily="2" charset="0"/>
              </a:endParaRPr>
            </a:p>
          </p:txBody>
        </p:sp>
      </p:grpSp>
      <p:grpSp>
        <p:nvGrpSpPr>
          <p:cNvPr id="20" name="Google Shape;270;p18">
            <a:extLst>
              <a:ext uri="{FF2B5EF4-FFF2-40B4-BE49-F238E27FC236}">
                <a16:creationId xmlns:a16="http://schemas.microsoft.com/office/drawing/2014/main" id="{52AC8B75-CC8D-5AA5-CF26-56EB01AFE2E8}"/>
              </a:ext>
            </a:extLst>
          </p:cNvPr>
          <p:cNvGrpSpPr/>
          <p:nvPr/>
        </p:nvGrpSpPr>
        <p:grpSpPr>
          <a:xfrm>
            <a:off x="7070725" y="7570219"/>
            <a:ext cx="633280" cy="1266560"/>
            <a:chOff x="0" y="0"/>
            <a:chExt cx="406400" cy="812800"/>
          </a:xfrm>
        </p:grpSpPr>
        <p:sp>
          <p:nvSpPr>
            <p:cNvPr id="21" name="Google Shape;271;p18">
              <a:extLst>
                <a:ext uri="{FF2B5EF4-FFF2-40B4-BE49-F238E27FC236}">
                  <a16:creationId xmlns:a16="http://schemas.microsoft.com/office/drawing/2014/main" id="{2EB90611-968D-EBC1-2557-8B5028568A8B}"/>
                </a:ext>
              </a:extLst>
            </p:cNvPr>
            <p:cNvSpPr/>
            <p:nvPr/>
          </p:nvSpPr>
          <p:spPr>
            <a:xfrm>
              <a:off x="0" y="0"/>
              <a:ext cx="406400" cy="812800"/>
            </a:xfrm>
            <a:custGeom>
              <a:avLst/>
              <a:gdLst/>
              <a:ahLst/>
              <a:cxnLst/>
              <a:rect l="l" t="t" r="r" b="b"/>
              <a:pathLst>
                <a:path w="406400" h="812800" extrusionOk="0">
                  <a:moveTo>
                    <a:pt x="406400" y="406400"/>
                  </a:moveTo>
                  <a:lnTo>
                    <a:pt x="0" y="0"/>
                  </a:lnTo>
                  <a:lnTo>
                    <a:pt x="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0" y="609600"/>
                  </a:lnTo>
                  <a:lnTo>
                    <a:pt x="0" y="812800"/>
                  </a:lnTo>
                  <a:lnTo>
                    <a:pt x="406400" y="406400"/>
                  </a:lnTo>
                  <a:close/>
                </a:path>
              </a:pathLst>
            </a:custGeom>
            <a:solidFill>
              <a:srgbClr val="1A1716">
                <a:alpha val="4705"/>
              </a:srgbClr>
            </a:solidFill>
            <a:ln>
              <a:noFill/>
            </a:ln>
          </p:spPr>
        </p:sp>
        <p:sp>
          <p:nvSpPr>
            <p:cNvPr id="22" name="Google Shape;272;p18">
              <a:extLst>
                <a:ext uri="{FF2B5EF4-FFF2-40B4-BE49-F238E27FC236}">
                  <a16:creationId xmlns:a16="http://schemas.microsoft.com/office/drawing/2014/main" id="{67633925-8DEE-5D09-A2EB-F5D3047AB4B7}"/>
                </a:ext>
              </a:extLst>
            </p:cNvPr>
            <p:cNvSpPr txBox="1"/>
            <p:nvPr/>
          </p:nvSpPr>
          <p:spPr>
            <a:xfrm>
              <a:off x="0" y="250825"/>
              <a:ext cx="304800" cy="3587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20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7EE2A5FC-8EB5-003E-5469-B0FCDC25B58C}"/>
              </a:ext>
            </a:extLst>
          </p:cNvPr>
          <p:cNvSpPr txBox="1"/>
          <p:nvPr/>
        </p:nvSpPr>
        <p:spPr>
          <a:xfrm>
            <a:off x="13067412" y="1736388"/>
            <a:ext cx="496540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Misalignment</a:t>
            </a:r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between text prompts and visual outputs.</a:t>
            </a: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B51B4FAA-2ED7-74D8-735C-509BA8A0C05A}"/>
              </a:ext>
            </a:extLst>
          </p:cNvPr>
          <p:cNvSpPr txBox="1"/>
          <p:nvPr/>
        </p:nvSpPr>
        <p:spPr>
          <a:xfrm>
            <a:off x="13067412" y="3254640"/>
            <a:ext cx="496540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Incorrect assignment </a:t>
            </a:r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colors, patterns, or styles.</a:t>
            </a: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317FE8F0-B89D-D1AE-A359-26BFEFCCFCD8}"/>
              </a:ext>
            </a:extLst>
          </p:cNvPr>
          <p:cNvSpPr txBox="1"/>
          <p:nvPr/>
        </p:nvSpPr>
        <p:spPr>
          <a:xfrm>
            <a:off x="13067412" y="4943344"/>
            <a:ext cx="496540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Unintended modifications to garment </a:t>
            </a:r>
            <a:r>
              <a:rPr lang="en-US" altLang="zh-TW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regions</a:t>
            </a:r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0DAD13DA-CBA2-212B-C7B5-F778F9C10CA6}"/>
              </a:ext>
            </a:extLst>
          </p:cNvPr>
          <p:cNvSpPr txBox="1"/>
          <p:nvPr/>
        </p:nvSpPr>
        <p:spPr>
          <a:xfrm>
            <a:off x="13067412" y="7819997"/>
            <a:ext cx="52205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Unstable training, model collapse, limited structural control.</a:t>
            </a:r>
          </a:p>
        </p:txBody>
      </p:sp>
      <p:grpSp>
        <p:nvGrpSpPr>
          <p:cNvPr id="29" name="群組 28">
            <a:extLst>
              <a:ext uri="{FF2B5EF4-FFF2-40B4-BE49-F238E27FC236}">
                <a16:creationId xmlns:a16="http://schemas.microsoft.com/office/drawing/2014/main" id="{DD8FEEE9-CD1C-DF20-DF0D-1E182DEABCEB}"/>
              </a:ext>
            </a:extLst>
          </p:cNvPr>
          <p:cNvGrpSpPr/>
          <p:nvPr/>
        </p:nvGrpSpPr>
        <p:grpSpPr>
          <a:xfrm>
            <a:off x="8292650" y="7607326"/>
            <a:ext cx="4634311" cy="1266560"/>
            <a:chOff x="6604399" y="786854"/>
            <a:chExt cx="4118429" cy="1266560"/>
          </a:xfrm>
        </p:grpSpPr>
        <p:sp>
          <p:nvSpPr>
            <p:cNvPr id="30" name="Google Shape;262;p18">
              <a:extLst>
                <a:ext uri="{FF2B5EF4-FFF2-40B4-BE49-F238E27FC236}">
                  <a16:creationId xmlns:a16="http://schemas.microsoft.com/office/drawing/2014/main" id="{FB08CC94-1FDE-6E54-CEE7-7F9E9AFEE80A}"/>
                </a:ext>
              </a:extLst>
            </p:cNvPr>
            <p:cNvSpPr/>
            <p:nvPr/>
          </p:nvSpPr>
          <p:spPr>
            <a:xfrm>
              <a:off x="6604399" y="786854"/>
              <a:ext cx="4118429" cy="1266560"/>
            </a:xfrm>
            <a:custGeom>
              <a:avLst/>
              <a:gdLst/>
              <a:ahLst/>
              <a:cxnLst/>
              <a:rect l="l" t="t" r="r" b="b"/>
              <a:pathLst>
                <a:path w="4318987" h="2726361" extrusionOk="0">
                  <a:moveTo>
                    <a:pt x="0" y="0"/>
                  </a:moveTo>
                  <a:lnTo>
                    <a:pt x="4318987" y="0"/>
                  </a:lnTo>
                  <a:lnTo>
                    <a:pt x="4318987" y="2726361"/>
                  </a:lnTo>
                  <a:lnTo>
                    <a:pt x="0" y="272636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31" name="Google Shape;281;p18">
              <a:extLst>
                <a:ext uri="{FF2B5EF4-FFF2-40B4-BE49-F238E27FC236}">
                  <a16:creationId xmlns:a16="http://schemas.microsoft.com/office/drawing/2014/main" id="{5114BE66-1EED-B3AA-D9B3-DBD89AF52754}"/>
                </a:ext>
              </a:extLst>
            </p:cNvPr>
            <p:cNvSpPr txBox="1"/>
            <p:nvPr/>
          </p:nvSpPr>
          <p:spPr>
            <a:xfrm>
              <a:off x="6821457" y="1028566"/>
              <a:ext cx="3774964" cy="86177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TW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Generative Adversarial Networks</a:t>
              </a:r>
            </a:p>
          </p:txBody>
        </p:sp>
      </p:grp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11E8B45A-9D4C-9660-2E0F-4734E0F3590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365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FFF"/>
            </a:gs>
            <a:gs pos="100000">
              <a:srgbClr val="EAEAEA"/>
            </a:gs>
          </a:gsLst>
          <a:lin ang="5400000" scaled="0"/>
        </a:gradFill>
        <a:effectLst/>
      </p:bgPr>
    </p:bg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19"/>
          <p:cNvSpPr txBox="1"/>
          <p:nvPr/>
        </p:nvSpPr>
        <p:spPr>
          <a:xfrm>
            <a:off x="284115" y="274596"/>
            <a:ext cx="5156713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rtl="0">
              <a:lnSpc>
                <a:spcPct val="14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 dirty="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Proposed Approach</a:t>
            </a:r>
            <a:endParaRPr b="1" dirty="0"/>
          </a:p>
        </p:txBody>
      </p:sp>
      <p:grpSp>
        <p:nvGrpSpPr>
          <p:cNvPr id="19" name="群組 18">
            <a:extLst>
              <a:ext uri="{FF2B5EF4-FFF2-40B4-BE49-F238E27FC236}">
                <a16:creationId xmlns:a16="http://schemas.microsoft.com/office/drawing/2014/main" id="{85436E83-3983-B238-5F61-EBA731F34D26}"/>
              </a:ext>
            </a:extLst>
          </p:cNvPr>
          <p:cNvGrpSpPr/>
          <p:nvPr/>
        </p:nvGrpSpPr>
        <p:grpSpPr>
          <a:xfrm>
            <a:off x="8831077" y="1208474"/>
            <a:ext cx="8195631" cy="1382057"/>
            <a:chOff x="11875788" y="1258792"/>
            <a:chExt cx="8195631" cy="1382057"/>
          </a:xfrm>
        </p:grpSpPr>
        <p:sp>
          <p:nvSpPr>
            <p:cNvPr id="311" name="Google Shape;311;p19"/>
            <p:cNvSpPr/>
            <p:nvPr/>
          </p:nvSpPr>
          <p:spPr>
            <a:xfrm>
              <a:off x="11875788" y="1258792"/>
              <a:ext cx="1105593" cy="1104211"/>
            </a:xfrm>
            <a:custGeom>
              <a:avLst/>
              <a:gdLst/>
              <a:ahLst/>
              <a:cxnLst/>
              <a:rect l="l" t="t" r="r" b="b"/>
              <a:pathLst>
                <a:path w="1105593" h="1104211" extrusionOk="0">
                  <a:moveTo>
                    <a:pt x="0" y="0"/>
                  </a:moveTo>
                  <a:lnTo>
                    <a:pt x="1105593" y="0"/>
                  </a:lnTo>
                  <a:lnTo>
                    <a:pt x="1105593" y="1104211"/>
                  </a:lnTo>
                  <a:lnTo>
                    <a:pt x="0" y="110421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318" name="Google Shape;318;p19"/>
            <p:cNvSpPr txBox="1"/>
            <p:nvPr/>
          </p:nvSpPr>
          <p:spPr>
            <a:xfrm>
              <a:off x="13388733" y="1292396"/>
              <a:ext cx="4286950" cy="49244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r>
                <a:rPr lang="en-US" altLang="zh-TW" sz="3200" b="1" dirty="0">
                  <a:latin typeface="Oswald" panose="00000500000000000000" pitchFamily="2" charset="0"/>
                </a:rPr>
                <a:t>Text2Graph Module</a:t>
              </a:r>
              <a:endParaRPr lang="en-US" altLang="zh-TW" sz="3200" dirty="0">
                <a:latin typeface="Oswald" panose="00000500000000000000" pitchFamily="2" charset="0"/>
              </a:endParaRPr>
            </a:p>
          </p:txBody>
        </p:sp>
        <p:sp>
          <p:nvSpPr>
            <p:cNvPr id="319" name="Google Shape;319;p19"/>
            <p:cNvSpPr txBox="1"/>
            <p:nvPr/>
          </p:nvSpPr>
          <p:spPr>
            <a:xfrm>
              <a:off x="13388733" y="1902185"/>
              <a:ext cx="6682686" cy="7386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r>
                <a:rPr lang="en-US" altLang="zh-TW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Converts natural language into </a:t>
              </a:r>
              <a:r>
                <a:rPr lang="en-US" altLang="zh-TW" sz="2400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semantic triples</a:t>
              </a:r>
              <a:r>
                <a:rPr lang="zh-TW" altLang="en-US" sz="2400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endParaRPr lang="en-US" altLang="zh-TW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US" altLang="zh-TW" sz="2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Use</a:t>
              </a:r>
              <a:r>
                <a:rPr lang="en-US" altLang="zh-TW" sz="24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TW" sz="2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LLM to encode triples into text embedding</a:t>
              </a:r>
            </a:p>
          </p:txBody>
        </p:sp>
        <p:sp>
          <p:nvSpPr>
            <p:cNvPr id="326" name="Google Shape;326;p19"/>
            <p:cNvSpPr txBox="1"/>
            <p:nvPr/>
          </p:nvSpPr>
          <p:spPr>
            <a:xfrm>
              <a:off x="11948613" y="1529278"/>
              <a:ext cx="959944" cy="7015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300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426" b="1" i="0" u="none" strike="noStrike" cap="none" dirty="0">
                  <a:solidFill>
                    <a:srgbClr val="C9D9FC"/>
                  </a:solidFill>
                  <a:latin typeface="Oswald"/>
                  <a:ea typeface="Oswald"/>
                  <a:cs typeface="Oswald"/>
                  <a:sym typeface="Oswald"/>
                </a:rPr>
                <a:t>01.</a:t>
              </a:r>
              <a:endParaRPr dirty="0"/>
            </a:p>
          </p:txBody>
        </p:sp>
      </p:grpSp>
      <p:grpSp>
        <p:nvGrpSpPr>
          <p:cNvPr id="20" name="群組 19">
            <a:extLst>
              <a:ext uri="{FF2B5EF4-FFF2-40B4-BE49-F238E27FC236}">
                <a16:creationId xmlns:a16="http://schemas.microsoft.com/office/drawing/2014/main" id="{F463FEA7-6D7F-F441-322D-3128B5859730}"/>
              </a:ext>
            </a:extLst>
          </p:cNvPr>
          <p:cNvGrpSpPr/>
          <p:nvPr/>
        </p:nvGrpSpPr>
        <p:grpSpPr>
          <a:xfrm>
            <a:off x="8831077" y="5612774"/>
            <a:ext cx="8298682" cy="1104211"/>
            <a:chOff x="12355965" y="4617454"/>
            <a:chExt cx="8298682" cy="1104211"/>
          </a:xfrm>
        </p:grpSpPr>
        <p:sp>
          <p:nvSpPr>
            <p:cNvPr id="310" name="Google Shape;310;p19"/>
            <p:cNvSpPr/>
            <p:nvPr/>
          </p:nvSpPr>
          <p:spPr>
            <a:xfrm>
              <a:off x="12355965" y="4617454"/>
              <a:ext cx="1105593" cy="1104211"/>
            </a:xfrm>
            <a:custGeom>
              <a:avLst/>
              <a:gdLst/>
              <a:ahLst/>
              <a:cxnLst/>
              <a:rect l="l" t="t" r="r" b="b"/>
              <a:pathLst>
                <a:path w="1105593" h="1104211" extrusionOk="0">
                  <a:moveTo>
                    <a:pt x="0" y="0"/>
                  </a:moveTo>
                  <a:lnTo>
                    <a:pt x="1105593" y="0"/>
                  </a:lnTo>
                  <a:lnTo>
                    <a:pt x="1105593" y="1104211"/>
                  </a:lnTo>
                  <a:lnTo>
                    <a:pt x="0" y="110421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320" name="Google Shape;320;p19"/>
            <p:cNvSpPr txBox="1"/>
            <p:nvPr/>
          </p:nvSpPr>
          <p:spPr>
            <a:xfrm>
              <a:off x="13948791" y="4651057"/>
              <a:ext cx="3151913" cy="49244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r>
                <a:rPr lang="en-US" altLang="zh-TW" sz="3200" b="1" dirty="0">
                  <a:latin typeface="Oswald" panose="00000500000000000000" pitchFamily="2" charset="0"/>
                </a:rPr>
                <a:t>Stable Diffusion</a:t>
              </a:r>
              <a:endParaRPr lang="en-US" altLang="zh-TW" sz="3200" dirty="0">
                <a:latin typeface="Oswald" panose="00000500000000000000" pitchFamily="2" charset="0"/>
              </a:endParaRPr>
            </a:p>
          </p:txBody>
        </p:sp>
        <p:sp>
          <p:nvSpPr>
            <p:cNvPr id="321" name="Google Shape;321;p19"/>
            <p:cNvSpPr txBox="1"/>
            <p:nvPr/>
          </p:nvSpPr>
          <p:spPr>
            <a:xfrm>
              <a:off x="13948790" y="5254555"/>
              <a:ext cx="6705857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0" i="0" u="none" strike="noStrike" cap="none" dirty="0">
                  <a:solidFill>
                    <a:srgbClr val="000000"/>
                  </a:solidFill>
                  <a:latin typeface="Times New Roman" panose="02020603050405020304" pitchFamily="18" charset="0"/>
                  <a:ea typeface="Raleway"/>
                  <a:cs typeface="Times New Roman" panose="02020603050405020304" pitchFamily="18" charset="0"/>
                  <a:sym typeface="Raleway"/>
                </a:rPr>
                <a:t>Fine-tuned with </a:t>
              </a:r>
              <a:r>
                <a:rPr lang="en-US" sz="2400" b="1" i="0" u="none" strike="noStrike" cap="none" dirty="0">
                  <a:solidFill>
                    <a:srgbClr val="FF0000"/>
                  </a:solidFill>
                  <a:latin typeface="Times New Roman" panose="02020603050405020304" pitchFamily="18" charset="0"/>
                  <a:ea typeface="Raleway"/>
                  <a:cs typeface="Times New Roman" panose="02020603050405020304" pitchFamily="18" charset="0"/>
                  <a:sym typeface="Raleway"/>
                </a:rPr>
                <a:t>LoRA</a:t>
              </a:r>
              <a:r>
                <a:rPr lang="en-US" sz="2400" b="0" i="0" u="none" strike="noStrike" cap="none" dirty="0">
                  <a:solidFill>
                    <a:srgbClr val="000000"/>
                  </a:solidFill>
                  <a:latin typeface="Times New Roman" panose="02020603050405020304" pitchFamily="18" charset="0"/>
                  <a:ea typeface="Raleway"/>
                  <a:cs typeface="Times New Roman" panose="02020603050405020304" pitchFamily="18" charset="0"/>
                  <a:sym typeface="Raleway"/>
                </a:rPr>
                <a:t> for fashion-specific tasks.</a:t>
              </a:r>
              <a:endParaRPr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7" name="Google Shape;327;p19"/>
            <p:cNvSpPr txBox="1"/>
            <p:nvPr/>
          </p:nvSpPr>
          <p:spPr>
            <a:xfrm>
              <a:off x="12428789" y="4887939"/>
              <a:ext cx="959944" cy="7015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300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426" b="1" i="0" u="none" strike="noStrike" cap="none" dirty="0">
                  <a:solidFill>
                    <a:srgbClr val="AAE4B0"/>
                  </a:solidFill>
                  <a:latin typeface="Oswald"/>
                  <a:ea typeface="Oswald"/>
                  <a:cs typeface="Oswald"/>
                  <a:sym typeface="Oswald"/>
                </a:rPr>
                <a:t>02.</a:t>
              </a:r>
              <a:endParaRPr dirty="0">
                <a:solidFill>
                  <a:srgbClr val="AAE4B0"/>
                </a:solidFill>
              </a:endParaRPr>
            </a:p>
          </p:txBody>
        </p:sp>
      </p:grpSp>
      <p:grpSp>
        <p:nvGrpSpPr>
          <p:cNvPr id="21" name="群組 20">
            <a:extLst>
              <a:ext uri="{FF2B5EF4-FFF2-40B4-BE49-F238E27FC236}">
                <a16:creationId xmlns:a16="http://schemas.microsoft.com/office/drawing/2014/main" id="{BF5FD972-A80D-1490-F9CB-599F4B64B378}"/>
              </a:ext>
            </a:extLst>
          </p:cNvPr>
          <p:cNvGrpSpPr/>
          <p:nvPr/>
        </p:nvGrpSpPr>
        <p:grpSpPr>
          <a:xfrm>
            <a:off x="8831077" y="8124286"/>
            <a:ext cx="8430763" cy="1380816"/>
            <a:chOff x="11716819" y="7678378"/>
            <a:chExt cx="8430763" cy="1380816"/>
          </a:xfrm>
        </p:grpSpPr>
        <p:sp>
          <p:nvSpPr>
            <p:cNvPr id="312" name="Google Shape;312;p19"/>
            <p:cNvSpPr/>
            <p:nvPr/>
          </p:nvSpPr>
          <p:spPr>
            <a:xfrm>
              <a:off x="11716819" y="7678378"/>
              <a:ext cx="1105593" cy="1104211"/>
            </a:xfrm>
            <a:custGeom>
              <a:avLst/>
              <a:gdLst/>
              <a:ahLst/>
              <a:cxnLst/>
              <a:rect l="l" t="t" r="r" b="b"/>
              <a:pathLst>
                <a:path w="1105593" h="1104211" extrusionOk="0">
                  <a:moveTo>
                    <a:pt x="0" y="0"/>
                  </a:moveTo>
                  <a:lnTo>
                    <a:pt x="1105593" y="0"/>
                  </a:lnTo>
                  <a:lnTo>
                    <a:pt x="1105593" y="1104211"/>
                  </a:lnTo>
                  <a:lnTo>
                    <a:pt x="0" y="110421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322" name="Google Shape;322;p19"/>
            <p:cNvSpPr txBox="1"/>
            <p:nvPr/>
          </p:nvSpPr>
          <p:spPr>
            <a:xfrm>
              <a:off x="13229763" y="7711982"/>
              <a:ext cx="2313553" cy="49244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r>
                <a:rPr lang="en-US" altLang="zh-TW" sz="3200" b="1" dirty="0">
                  <a:latin typeface="Oswald" panose="00000500000000000000" pitchFamily="2" charset="0"/>
                </a:rPr>
                <a:t>ControlNet</a:t>
              </a:r>
              <a:endParaRPr lang="en-US" altLang="zh-TW" sz="3200" dirty="0">
                <a:latin typeface="Oswald" panose="00000500000000000000" pitchFamily="2" charset="0"/>
              </a:endParaRPr>
            </a:p>
          </p:txBody>
        </p:sp>
        <p:sp>
          <p:nvSpPr>
            <p:cNvPr id="323" name="Google Shape;323;p19"/>
            <p:cNvSpPr txBox="1"/>
            <p:nvPr/>
          </p:nvSpPr>
          <p:spPr>
            <a:xfrm>
              <a:off x="13229764" y="8320530"/>
              <a:ext cx="6917818" cy="7386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r>
                <a:rPr lang="en-US" altLang="zh-TW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Incorporates structural inputs (pose, sketches) to ensure the generated images maintain </a:t>
              </a:r>
              <a:r>
                <a:rPr lang="en-US" altLang="zh-TW" sz="2400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spatial</a:t>
              </a:r>
              <a:r>
                <a:rPr lang="en-US" altLang="zh-TW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association.</a:t>
              </a:r>
            </a:p>
          </p:txBody>
        </p:sp>
        <p:sp>
          <p:nvSpPr>
            <p:cNvPr id="328" name="Google Shape;328;p19"/>
            <p:cNvSpPr txBox="1"/>
            <p:nvPr/>
          </p:nvSpPr>
          <p:spPr>
            <a:xfrm>
              <a:off x="11789644" y="7969761"/>
              <a:ext cx="959944" cy="7015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300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426" b="1" i="0" u="none" strike="noStrike" cap="none">
                  <a:solidFill>
                    <a:srgbClr val="C69185"/>
                  </a:solidFill>
                  <a:latin typeface="Oswald"/>
                  <a:ea typeface="Oswald"/>
                  <a:cs typeface="Oswald"/>
                  <a:sym typeface="Oswald"/>
                </a:rPr>
                <a:t>03.</a:t>
              </a:r>
              <a:endParaRPr/>
            </a:p>
          </p:txBody>
        </p:sp>
      </p:grpSp>
      <p:pic>
        <p:nvPicPr>
          <p:cNvPr id="12" name="圖片 11">
            <a:extLst>
              <a:ext uri="{FF2B5EF4-FFF2-40B4-BE49-F238E27FC236}">
                <a16:creationId xmlns:a16="http://schemas.microsoft.com/office/drawing/2014/main" id="{5689200E-3F90-7B15-6415-9D58261EF74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8011" y="4535093"/>
            <a:ext cx="8399450" cy="35714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5" name="文字方塊 24">
            <a:extLst>
              <a:ext uri="{FF2B5EF4-FFF2-40B4-BE49-F238E27FC236}">
                <a16:creationId xmlns:a16="http://schemas.microsoft.com/office/drawing/2014/main" id="{54766967-8EA0-BC4F-9C7B-A089400E0601}"/>
              </a:ext>
            </a:extLst>
          </p:cNvPr>
          <p:cNvSpPr txBox="1"/>
          <p:nvPr/>
        </p:nvSpPr>
        <p:spPr>
          <a:xfrm>
            <a:off x="8967698" y="3315549"/>
            <a:ext cx="343639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“a </a:t>
            </a:r>
            <a:r>
              <a:rPr lang="en-US" altLang="zh-TW" sz="2400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navy blue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400" dirty="0">
                <a:highlight>
                  <a:srgbClr val="E6D9CC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jacket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with a </a:t>
            </a:r>
            <a:r>
              <a:rPr lang="en-US" altLang="zh-TW" sz="2400" dirty="0">
                <a:solidFill>
                  <a:srgbClr val="FF5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red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straight-point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400" dirty="0">
                <a:highlight>
                  <a:srgbClr val="B0DA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collar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a </a:t>
            </a:r>
            <a:r>
              <a:rPr lang="en-US" altLang="zh-TW" sz="24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blue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belted </a:t>
            </a:r>
            <a:r>
              <a:rPr lang="en-US" altLang="zh-TW" sz="2400" dirty="0">
                <a:highlight>
                  <a:srgbClr val="AAE4B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waist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.”</a:t>
            </a: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2C46696D-40AD-737D-F63E-96DC677E9C9B}"/>
              </a:ext>
            </a:extLst>
          </p:cNvPr>
          <p:cNvSpPr txBox="1"/>
          <p:nvPr/>
        </p:nvSpPr>
        <p:spPr>
          <a:xfrm>
            <a:off x="13447125" y="2883829"/>
            <a:ext cx="455676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TW" sz="2400" dirty="0">
                <a:solidFill>
                  <a:schemeClr val="tx1"/>
                </a:solidFill>
                <a:highlight>
                  <a:srgbClr val="E6D9CC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jacket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has-color, </a:t>
            </a:r>
            <a:r>
              <a:rPr lang="en-US" altLang="zh-TW" sz="2400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navy blue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),</a:t>
            </a:r>
          </a:p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TW" sz="2400" dirty="0">
                <a:highlight>
                  <a:srgbClr val="E6D9CC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jacket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has-feature, </a:t>
            </a:r>
            <a:r>
              <a:rPr lang="en-US" altLang="zh-TW" sz="2400" dirty="0">
                <a:highlight>
                  <a:srgbClr val="B0DA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collar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),</a:t>
            </a:r>
          </a:p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TW" sz="2400" dirty="0">
                <a:highlight>
                  <a:srgbClr val="B0DA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collar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has-style, </a:t>
            </a:r>
            <a:r>
              <a:rPr lang="en-US" altLang="zh-TW" sz="24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straight-point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),</a:t>
            </a:r>
          </a:p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TW" sz="2400" dirty="0">
                <a:highlight>
                  <a:srgbClr val="B0DA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collar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has-color, </a:t>
            </a:r>
            <a:r>
              <a:rPr lang="en-US" altLang="zh-TW" sz="2400" dirty="0">
                <a:solidFill>
                  <a:srgbClr val="FF5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red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),</a:t>
            </a:r>
          </a:p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TW" sz="2400" dirty="0">
                <a:highlight>
                  <a:srgbClr val="E6D9CC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jacket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has-feature, </a:t>
            </a:r>
            <a:r>
              <a:rPr lang="en-US" altLang="zh-TW" sz="2400" dirty="0">
                <a:highlight>
                  <a:srgbClr val="AAE4B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waist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),</a:t>
            </a:r>
          </a:p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TW" sz="2400" dirty="0">
                <a:highlight>
                  <a:srgbClr val="AAE4B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waist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has-color, </a:t>
            </a:r>
            <a:r>
              <a:rPr lang="en-US" altLang="zh-TW" sz="24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blue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32" name="箭號: 向右 31">
            <a:extLst>
              <a:ext uri="{FF2B5EF4-FFF2-40B4-BE49-F238E27FC236}">
                <a16:creationId xmlns:a16="http://schemas.microsoft.com/office/drawing/2014/main" id="{69C45E4E-CDDD-C767-CF88-0959DFF95FA1}"/>
              </a:ext>
            </a:extLst>
          </p:cNvPr>
          <p:cNvSpPr/>
          <p:nvPr/>
        </p:nvSpPr>
        <p:spPr>
          <a:xfrm>
            <a:off x="12434391" y="3588592"/>
            <a:ext cx="952142" cy="762000"/>
          </a:xfrm>
          <a:prstGeom prst="rightArrow">
            <a:avLst/>
          </a:prstGeom>
          <a:solidFill>
            <a:srgbClr val="CEDD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2CD68617-1C46-7333-33BA-480441848C0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</a:t>
            </a:fld>
            <a:endParaRPr lang="en-US"/>
          </a:p>
        </p:txBody>
      </p:sp>
      <p:sp>
        <p:nvSpPr>
          <p:cNvPr id="3" name="Google Shape;321;p19">
            <a:extLst>
              <a:ext uri="{FF2B5EF4-FFF2-40B4-BE49-F238E27FC236}">
                <a16:creationId xmlns:a16="http://schemas.microsoft.com/office/drawing/2014/main" id="{9AC8D395-E07D-B46E-24F3-E38A195AA711}"/>
              </a:ext>
            </a:extLst>
          </p:cNvPr>
          <p:cNvSpPr txBox="1"/>
          <p:nvPr/>
        </p:nvSpPr>
        <p:spPr>
          <a:xfrm>
            <a:off x="1633521" y="2180499"/>
            <a:ext cx="6060451" cy="1292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propose a 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knowledge graph-driven diffusion model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enhance control and alignment in garment synthesis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FFF"/>
            </a:gs>
            <a:gs pos="100000">
              <a:srgbClr val="EAEAEA"/>
            </a:gs>
          </a:gsLst>
          <a:lin ang="5400000" scaled="0"/>
        </a:gradFill>
        <a:effectLst/>
      </p:bgPr>
    </p:bg>
    <p:spTree>
      <p:nvGrpSpPr>
        <p:cNvPr id="1" name="Shape 304">
          <a:extLst>
            <a:ext uri="{FF2B5EF4-FFF2-40B4-BE49-F238E27FC236}">
              <a16:creationId xmlns:a16="http://schemas.microsoft.com/office/drawing/2014/main" id="{7E002602-0D89-5692-7E1B-93842EBA53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19">
            <a:extLst>
              <a:ext uri="{FF2B5EF4-FFF2-40B4-BE49-F238E27FC236}">
                <a16:creationId xmlns:a16="http://schemas.microsoft.com/office/drawing/2014/main" id="{4BDB6994-D33B-599D-F69E-85C0A75A1A30}"/>
              </a:ext>
            </a:extLst>
          </p:cNvPr>
          <p:cNvSpPr txBox="1"/>
          <p:nvPr/>
        </p:nvSpPr>
        <p:spPr>
          <a:xfrm>
            <a:off x="284115" y="274596"/>
            <a:ext cx="11358536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rtl="0">
              <a:lnSpc>
                <a:spcPct val="14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 dirty="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Diffusion-Based Garment Synthesis</a:t>
            </a:r>
            <a:endParaRPr b="1" dirty="0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47D3DDB0-980D-8941-57B6-B9FCAC90F0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23065" y="1654424"/>
            <a:ext cx="11641869" cy="35839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Google Shape;262;p18">
            <a:extLst>
              <a:ext uri="{FF2B5EF4-FFF2-40B4-BE49-F238E27FC236}">
                <a16:creationId xmlns:a16="http://schemas.microsoft.com/office/drawing/2014/main" id="{5084D03C-153A-15EB-06D1-3575EFE55BB0}"/>
              </a:ext>
            </a:extLst>
          </p:cNvPr>
          <p:cNvSpPr/>
          <p:nvPr/>
        </p:nvSpPr>
        <p:spPr>
          <a:xfrm>
            <a:off x="417134" y="5895008"/>
            <a:ext cx="11114466" cy="3583954"/>
          </a:xfrm>
          <a:custGeom>
            <a:avLst/>
            <a:gdLst/>
            <a:ahLst/>
            <a:cxnLst/>
            <a:rect l="l" t="t" r="r" b="b"/>
            <a:pathLst>
              <a:path w="4318987" h="2726361" extrusionOk="0">
                <a:moveTo>
                  <a:pt x="0" y="0"/>
                </a:moveTo>
                <a:lnTo>
                  <a:pt x="4318987" y="0"/>
                </a:lnTo>
                <a:lnTo>
                  <a:pt x="4318987" y="2726361"/>
                </a:lnTo>
                <a:lnTo>
                  <a:pt x="0" y="272636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33979BF0-2A88-0635-DBF6-F4CEB3CF04D1}"/>
              </a:ext>
            </a:extLst>
          </p:cNvPr>
          <p:cNvSpPr txBox="1"/>
          <p:nvPr/>
        </p:nvSpPr>
        <p:spPr>
          <a:xfrm>
            <a:off x="603983" y="6303595"/>
            <a:ext cx="107188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Forward phase: </a:t>
            </a:r>
          </a:p>
          <a:p>
            <a:pPr lvl="2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Adds Gaussian noise to images.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Reverse phase: </a:t>
            </a:r>
          </a:p>
          <a:p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U-Net iteratively removes noise to reconstruct images.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VAE: </a:t>
            </a:r>
          </a:p>
          <a:p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Compresses images into latent space for efficiency.</a:t>
            </a:r>
            <a:endParaRPr lang="en-US" altLang="zh-TW" sz="2800" dirty="0">
              <a:highlight>
                <a:srgbClr val="FFFF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箭號: 向右 7">
            <a:extLst>
              <a:ext uri="{FF2B5EF4-FFF2-40B4-BE49-F238E27FC236}">
                <a16:creationId xmlns:a16="http://schemas.microsoft.com/office/drawing/2014/main" id="{47F6C524-6A46-774D-DAAE-14FB79CE7F6E}"/>
              </a:ext>
            </a:extLst>
          </p:cNvPr>
          <p:cNvSpPr/>
          <p:nvPr/>
        </p:nvSpPr>
        <p:spPr>
          <a:xfrm>
            <a:off x="11771772" y="7249603"/>
            <a:ext cx="1239520" cy="762000"/>
          </a:xfrm>
          <a:prstGeom prst="rightArrow">
            <a:avLst/>
          </a:prstGeom>
          <a:solidFill>
            <a:srgbClr val="E6D9C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E6FE30B7-7F53-312A-DFD4-E68A2CD8AF92}"/>
              </a:ext>
            </a:extLst>
          </p:cNvPr>
          <p:cNvSpPr txBox="1"/>
          <p:nvPr/>
        </p:nvSpPr>
        <p:spPr>
          <a:xfrm>
            <a:off x="13255132" y="6599551"/>
            <a:ext cx="4259864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High-fidelity garment images with accurate textures, shapes, and colors.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F40E101-8495-101B-8047-DEB9F2E56DC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2468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>
          <a:extLst>
            <a:ext uri="{FF2B5EF4-FFF2-40B4-BE49-F238E27FC236}">
              <a16:creationId xmlns:a16="http://schemas.microsoft.com/office/drawing/2014/main" id="{20C1C6CF-FA9A-FD54-2127-FB5983125F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20">
            <a:extLst>
              <a:ext uri="{FF2B5EF4-FFF2-40B4-BE49-F238E27FC236}">
                <a16:creationId xmlns:a16="http://schemas.microsoft.com/office/drawing/2014/main" id="{2107E982-7BF7-C913-4244-E3F56949EC37}"/>
              </a:ext>
            </a:extLst>
          </p:cNvPr>
          <p:cNvSpPr/>
          <p:nvPr/>
        </p:nvSpPr>
        <p:spPr>
          <a:xfrm>
            <a:off x="730088" y="1671174"/>
            <a:ext cx="4089458" cy="2202478"/>
          </a:xfrm>
          <a:custGeom>
            <a:avLst/>
            <a:gdLst/>
            <a:ahLst/>
            <a:cxnLst/>
            <a:rect l="l" t="t" r="r" b="b"/>
            <a:pathLst>
              <a:path w="4089458" h="4084346" extrusionOk="0">
                <a:moveTo>
                  <a:pt x="0" y="0"/>
                </a:moveTo>
                <a:lnTo>
                  <a:pt x="4089458" y="0"/>
                </a:lnTo>
                <a:lnTo>
                  <a:pt x="4089458" y="4084346"/>
                </a:lnTo>
                <a:lnTo>
                  <a:pt x="0" y="408434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34" name="Google Shape;334;p20">
            <a:extLst>
              <a:ext uri="{FF2B5EF4-FFF2-40B4-BE49-F238E27FC236}">
                <a16:creationId xmlns:a16="http://schemas.microsoft.com/office/drawing/2014/main" id="{17059397-81D2-277D-29E8-59EB58A8F560}"/>
              </a:ext>
            </a:extLst>
          </p:cNvPr>
          <p:cNvSpPr/>
          <p:nvPr/>
        </p:nvSpPr>
        <p:spPr>
          <a:xfrm>
            <a:off x="2120098" y="1382592"/>
            <a:ext cx="1211126" cy="1209612"/>
          </a:xfrm>
          <a:custGeom>
            <a:avLst/>
            <a:gdLst/>
            <a:ahLst/>
            <a:cxnLst/>
            <a:rect l="l" t="t" r="r" b="b"/>
            <a:pathLst>
              <a:path w="1211126" h="1209612" extrusionOk="0">
                <a:moveTo>
                  <a:pt x="0" y="0"/>
                </a:moveTo>
                <a:lnTo>
                  <a:pt x="1211126" y="0"/>
                </a:lnTo>
                <a:lnTo>
                  <a:pt x="1211126" y="1209612"/>
                </a:lnTo>
                <a:lnTo>
                  <a:pt x="0" y="12096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35" name="Google Shape;335;p20">
            <a:extLst>
              <a:ext uri="{FF2B5EF4-FFF2-40B4-BE49-F238E27FC236}">
                <a16:creationId xmlns:a16="http://schemas.microsoft.com/office/drawing/2014/main" id="{AA1FB1CD-FC63-5753-E9C2-35C4F94780B7}"/>
              </a:ext>
            </a:extLst>
          </p:cNvPr>
          <p:cNvSpPr txBox="1"/>
          <p:nvPr/>
        </p:nvSpPr>
        <p:spPr>
          <a:xfrm>
            <a:off x="2346163" y="1738613"/>
            <a:ext cx="758996" cy="554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1" i="0" u="none" strike="noStrike" cap="none" dirty="0">
                <a:solidFill>
                  <a:srgbClr val="AAE4B0"/>
                </a:solidFill>
                <a:latin typeface="Oswald"/>
                <a:ea typeface="Oswald"/>
                <a:cs typeface="Oswald"/>
                <a:sym typeface="Oswald"/>
              </a:rPr>
              <a:t>01.</a:t>
            </a:r>
            <a:endParaRPr dirty="0">
              <a:solidFill>
                <a:srgbClr val="AAE4B0"/>
              </a:solidFill>
            </a:endParaRPr>
          </a:p>
        </p:txBody>
      </p:sp>
      <p:sp>
        <p:nvSpPr>
          <p:cNvPr id="336" name="Google Shape;336;p20">
            <a:extLst>
              <a:ext uri="{FF2B5EF4-FFF2-40B4-BE49-F238E27FC236}">
                <a16:creationId xmlns:a16="http://schemas.microsoft.com/office/drawing/2014/main" id="{916CF315-4EAC-8707-DFF0-8A8DBB03C563}"/>
              </a:ext>
            </a:extLst>
          </p:cNvPr>
          <p:cNvSpPr txBox="1"/>
          <p:nvPr/>
        </p:nvSpPr>
        <p:spPr>
          <a:xfrm>
            <a:off x="1974435" y="2657527"/>
            <a:ext cx="1502450" cy="507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29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latin typeface="Oswald" panose="00000500000000000000" pitchFamily="2" charset="0"/>
              </a:rPr>
              <a:t>Datasets</a:t>
            </a:r>
            <a:endParaRPr sz="3200" b="1" dirty="0">
              <a:latin typeface="Oswald" panose="00000500000000000000" pitchFamily="2" charset="0"/>
            </a:endParaRPr>
          </a:p>
        </p:txBody>
      </p:sp>
      <p:sp>
        <p:nvSpPr>
          <p:cNvPr id="337" name="Google Shape;337;p20">
            <a:extLst>
              <a:ext uri="{FF2B5EF4-FFF2-40B4-BE49-F238E27FC236}">
                <a16:creationId xmlns:a16="http://schemas.microsoft.com/office/drawing/2014/main" id="{0F7BF332-558A-A39E-DAE5-AA04D3181AE6}"/>
              </a:ext>
            </a:extLst>
          </p:cNvPr>
          <p:cNvSpPr txBox="1"/>
          <p:nvPr/>
        </p:nvSpPr>
        <p:spPr>
          <a:xfrm>
            <a:off x="730088" y="4361737"/>
            <a:ext cx="4089458" cy="1723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H&amp;M Personalized Fashion Recommendations dataset from Kaggle competition (approx. 105,000 images)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8" name="Google Shape;338;p20">
            <a:extLst>
              <a:ext uri="{FF2B5EF4-FFF2-40B4-BE49-F238E27FC236}">
                <a16:creationId xmlns:a16="http://schemas.microsoft.com/office/drawing/2014/main" id="{A1721608-F520-43E6-8EF6-FA5F25D1B70A}"/>
              </a:ext>
            </a:extLst>
          </p:cNvPr>
          <p:cNvSpPr/>
          <p:nvPr/>
        </p:nvSpPr>
        <p:spPr>
          <a:xfrm>
            <a:off x="5863405" y="1681463"/>
            <a:ext cx="4089458" cy="2202477"/>
          </a:xfrm>
          <a:custGeom>
            <a:avLst/>
            <a:gdLst/>
            <a:ahLst/>
            <a:cxnLst/>
            <a:rect l="l" t="t" r="r" b="b"/>
            <a:pathLst>
              <a:path w="4089458" h="4084346" extrusionOk="0">
                <a:moveTo>
                  <a:pt x="0" y="0"/>
                </a:moveTo>
                <a:lnTo>
                  <a:pt x="4089458" y="0"/>
                </a:lnTo>
                <a:lnTo>
                  <a:pt x="4089458" y="4084346"/>
                </a:lnTo>
                <a:lnTo>
                  <a:pt x="0" y="408434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39" name="Google Shape;339;p20">
            <a:extLst>
              <a:ext uri="{FF2B5EF4-FFF2-40B4-BE49-F238E27FC236}">
                <a16:creationId xmlns:a16="http://schemas.microsoft.com/office/drawing/2014/main" id="{2C01FCD1-67B1-BB55-65E1-44D18074F529}"/>
              </a:ext>
            </a:extLst>
          </p:cNvPr>
          <p:cNvSpPr/>
          <p:nvPr/>
        </p:nvSpPr>
        <p:spPr>
          <a:xfrm>
            <a:off x="7302571" y="1382592"/>
            <a:ext cx="1211126" cy="1209612"/>
          </a:xfrm>
          <a:custGeom>
            <a:avLst/>
            <a:gdLst/>
            <a:ahLst/>
            <a:cxnLst/>
            <a:rect l="l" t="t" r="r" b="b"/>
            <a:pathLst>
              <a:path w="1211126" h="1209612" extrusionOk="0">
                <a:moveTo>
                  <a:pt x="0" y="0"/>
                </a:moveTo>
                <a:lnTo>
                  <a:pt x="1211126" y="0"/>
                </a:lnTo>
                <a:lnTo>
                  <a:pt x="1211126" y="1209612"/>
                </a:lnTo>
                <a:lnTo>
                  <a:pt x="0" y="12096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40" name="Google Shape;340;p20">
            <a:extLst>
              <a:ext uri="{FF2B5EF4-FFF2-40B4-BE49-F238E27FC236}">
                <a16:creationId xmlns:a16="http://schemas.microsoft.com/office/drawing/2014/main" id="{463F48A0-DF0F-A19A-F2A5-13A6FFE1C614}"/>
              </a:ext>
            </a:extLst>
          </p:cNvPr>
          <p:cNvSpPr txBox="1"/>
          <p:nvPr/>
        </p:nvSpPr>
        <p:spPr>
          <a:xfrm>
            <a:off x="7528636" y="1738613"/>
            <a:ext cx="758996" cy="475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1" i="0" u="none" strike="noStrike" cap="none" dirty="0">
                <a:solidFill>
                  <a:srgbClr val="C6AD94"/>
                </a:solidFill>
                <a:latin typeface="Oswald"/>
                <a:ea typeface="Oswald"/>
                <a:cs typeface="Oswald"/>
                <a:sym typeface="Oswald"/>
              </a:rPr>
              <a:t>02.</a:t>
            </a:r>
            <a:endParaRPr dirty="0"/>
          </a:p>
        </p:txBody>
      </p:sp>
      <p:sp>
        <p:nvSpPr>
          <p:cNvPr id="341" name="Google Shape;341;p20">
            <a:extLst>
              <a:ext uri="{FF2B5EF4-FFF2-40B4-BE49-F238E27FC236}">
                <a16:creationId xmlns:a16="http://schemas.microsoft.com/office/drawing/2014/main" id="{2022203B-8B57-6681-2EFB-CD936B0E2A2C}"/>
              </a:ext>
            </a:extLst>
          </p:cNvPr>
          <p:cNvSpPr txBox="1"/>
          <p:nvPr/>
        </p:nvSpPr>
        <p:spPr>
          <a:xfrm>
            <a:off x="6170666" y="2657527"/>
            <a:ext cx="3511091" cy="507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29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latin typeface="Oswald" panose="00000500000000000000" pitchFamily="2" charset="0"/>
              </a:rPr>
              <a:t>Parameters Setting</a:t>
            </a:r>
            <a:endParaRPr sz="3200" b="1" dirty="0">
              <a:latin typeface="Oswald" panose="00000500000000000000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2" name="Google Shape;342;p20">
                <a:extLst>
                  <a:ext uri="{FF2B5EF4-FFF2-40B4-BE49-F238E27FC236}">
                    <a16:creationId xmlns:a16="http://schemas.microsoft.com/office/drawing/2014/main" id="{0C02A28A-8960-82C8-FD4D-33994B176E3C}"/>
                  </a:ext>
                </a:extLst>
              </p:cNvPr>
              <p:cNvSpPr txBox="1"/>
              <p:nvPr/>
            </p:nvSpPr>
            <p:spPr>
              <a:xfrm>
                <a:off x="5716017" y="4355667"/>
                <a:ext cx="4479475" cy="467820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457200" marR="0" lvl="0" indent="-457200" rtl="0">
                  <a:spcAft>
                    <a:spcPts val="2400"/>
                  </a:spcAft>
                  <a:buFont typeface="Arial" panose="020B0604020202020204" pitchFamily="34" charset="0"/>
                  <a:buChar char="•"/>
                </a:pPr>
                <a:r>
                  <a:rPr lang="en-US" sz="2800" b="0" i="0" u="none" strike="noStrike" cap="none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Raleway"/>
                    <a:cs typeface="Times New Roman" panose="02020603050405020304" pitchFamily="18" charset="0"/>
                    <a:sym typeface="Raleway"/>
                  </a:rPr>
                  <a:t>Fine-tuned Stable Diffusion v1.4 with LoRA</a:t>
                </a:r>
              </a:p>
              <a:p>
                <a:pPr marL="457200" lvl="0" indent="-457200">
                  <a:spcAft>
                    <a:spcPts val="2400"/>
                  </a:spcAft>
                  <a:buFont typeface="Arial" panose="020B0604020202020204" pitchFamily="34" charset="0"/>
                  <a:buChar char="•"/>
                </a:pPr>
                <a:r>
                  <a:rPr lang="en-US" sz="2800" i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AdamW</a:t>
                </a:r>
                <a:r>
                  <a:rPr 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optimizer, learning rate of 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1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  <m:sSup>
                      <m:sSupPr>
                        <m:ctrlPr>
                          <a:rPr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−6</m:t>
                        </m:r>
                      </m:sup>
                    </m:sSup>
                  </m:oMath>
                </a14:m>
                <a:r>
                  <a:rPr 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US" altLang="zh-TW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over 200,000 iterations</a:t>
                </a:r>
              </a:p>
              <a:p>
                <a:pPr marL="457200" lvl="0" indent="-457200">
                  <a:spcAft>
                    <a:spcPts val="2400"/>
                  </a:spcAft>
                  <a:buFont typeface="Arial" panose="020B0604020202020204" pitchFamily="34" charset="0"/>
                  <a:buChar char="•"/>
                </a:pPr>
                <a:r>
                  <a:rPr 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Conducted on a single NVIDIA A6000 GPU</a:t>
                </a:r>
              </a:p>
              <a:p>
                <a:pPr marL="457200" lvl="0" indent="-457200">
                  <a:spcAft>
                    <a:spcPts val="2400"/>
                  </a:spcAft>
                  <a:buFont typeface="Arial" panose="020B0604020202020204" pitchFamily="34" charset="0"/>
                  <a:buChar char="•"/>
                </a:pPr>
                <a:r>
                  <a:rPr 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Images resized to 512×512</a:t>
                </a:r>
                <a:endParaRPr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42" name="Google Shape;342;p20">
                <a:extLst>
                  <a:ext uri="{FF2B5EF4-FFF2-40B4-BE49-F238E27FC236}">
                    <a16:creationId xmlns:a16="http://schemas.microsoft.com/office/drawing/2014/main" id="{0C02A28A-8960-82C8-FD4D-33994B176E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6017" y="4355667"/>
                <a:ext cx="4479475" cy="4678204"/>
              </a:xfrm>
              <a:prstGeom prst="rect">
                <a:avLst/>
              </a:prstGeom>
              <a:blipFill>
                <a:blip r:embed="rId6"/>
                <a:stretch>
                  <a:fillRect l="-4496" t="-2347" r="-572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3" name="Google Shape;343;p20">
            <a:extLst>
              <a:ext uri="{FF2B5EF4-FFF2-40B4-BE49-F238E27FC236}">
                <a16:creationId xmlns:a16="http://schemas.microsoft.com/office/drawing/2014/main" id="{94C39DF1-38BF-3D84-0FA9-985B377C6E52}"/>
              </a:ext>
            </a:extLst>
          </p:cNvPr>
          <p:cNvSpPr/>
          <p:nvPr/>
        </p:nvSpPr>
        <p:spPr>
          <a:xfrm>
            <a:off x="12485044" y="1738613"/>
            <a:ext cx="4089458" cy="2192189"/>
          </a:xfrm>
          <a:custGeom>
            <a:avLst/>
            <a:gdLst/>
            <a:ahLst/>
            <a:cxnLst/>
            <a:rect l="l" t="t" r="r" b="b"/>
            <a:pathLst>
              <a:path w="4089458" h="4084346" extrusionOk="0">
                <a:moveTo>
                  <a:pt x="0" y="0"/>
                </a:moveTo>
                <a:lnTo>
                  <a:pt x="4089458" y="0"/>
                </a:lnTo>
                <a:lnTo>
                  <a:pt x="4089458" y="4084346"/>
                </a:lnTo>
                <a:lnTo>
                  <a:pt x="0" y="408434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44" name="Google Shape;344;p20">
            <a:extLst>
              <a:ext uri="{FF2B5EF4-FFF2-40B4-BE49-F238E27FC236}">
                <a16:creationId xmlns:a16="http://schemas.microsoft.com/office/drawing/2014/main" id="{92247DF8-3968-A092-F3A3-973C29CA04CA}"/>
              </a:ext>
            </a:extLst>
          </p:cNvPr>
          <p:cNvSpPr/>
          <p:nvPr/>
        </p:nvSpPr>
        <p:spPr>
          <a:xfrm>
            <a:off x="13875054" y="1382592"/>
            <a:ext cx="1211126" cy="1209612"/>
          </a:xfrm>
          <a:custGeom>
            <a:avLst/>
            <a:gdLst/>
            <a:ahLst/>
            <a:cxnLst/>
            <a:rect l="l" t="t" r="r" b="b"/>
            <a:pathLst>
              <a:path w="1211126" h="1209612" extrusionOk="0">
                <a:moveTo>
                  <a:pt x="0" y="0"/>
                </a:moveTo>
                <a:lnTo>
                  <a:pt x="1211126" y="0"/>
                </a:lnTo>
                <a:lnTo>
                  <a:pt x="1211126" y="1209612"/>
                </a:lnTo>
                <a:lnTo>
                  <a:pt x="0" y="12096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45" name="Google Shape;345;p20">
            <a:extLst>
              <a:ext uri="{FF2B5EF4-FFF2-40B4-BE49-F238E27FC236}">
                <a16:creationId xmlns:a16="http://schemas.microsoft.com/office/drawing/2014/main" id="{DB84C4EB-B1CF-6991-1100-5503447A4885}"/>
              </a:ext>
            </a:extLst>
          </p:cNvPr>
          <p:cNvSpPr txBox="1"/>
          <p:nvPr/>
        </p:nvSpPr>
        <p:spPr>
          <a:xfrm>
            <a:off x="14101119" y="1738613"/>
            <a:ext cx="758996" cy="475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1" i="0" u="none" strike="noStrike" cap="none" dirty="0">
                <a:solidFill>
                  <a:srgbClr val="C9D9FC"/>
                </a:solidFill>
                <a:latin typeface="Oswald"/>
                <a:ea typeface="Oswald"/>
                <a:cs typeface="Oswald"/>
                <a:sym typeface="Oswald"/>
              </a:rPr>
              <a:t>03.</a:t>
            </a:r>
            <a:endParaRPr dirty="0"/>
          </a:p>
        </p:txBody>
      </p:sp>
      <p:sp>
        <p:nvSpPr>
          <p:cNvPr id="346" name="Google Shape;346;p20">
            <a:extLst>
              <a:ext uri="{FF2B5EF4-FFF2-40B4-BE49-F238E27FC236}">
                <a16:creationId xmlns:a16="http://schemas.microsoft.com/office/drawing/2014/main" id="{DF7FAD7E-C142-DBF9-26E5-B18A83F393B2}"/>
              </a:ext>
            </a:extLst>
          </p:cNvPr>
          <p:cNvSpPr txBox="1"/>
          <p:nvPr/>
        </p:nvSpPr>
        <p:spPr>
          <a:xfrm>
            <a:off x="12876133" y="2657527"/>
            <a:ext cx="3208968" cy="507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02988"/>
              </a:lnSpc>
            </a:pPr>
            <a:r>
              <a:rPr lang="en-US" altLang="zh-TW" sz="3200" b="1" dirty="0">
                <a:latin typeface="Oswald" panose="00000500000000000000" pitchFamily="2" charset="0"/>
              </a:rPr>
              <a:t>Evaluation Metrics</a:t>
            </a:r>
            <a:endParaRPr lang="en-US" altLang="zh-TW" sz="3200" dirty="0">
              <a:latin typeface="Oswald" panose="00000500000000000000" pitchFamily="2" charset="0"/>
            </a:endParaRPr>
          </a:p>
        </p:txBody>
      </p:sp>
      <p:sp>
        <p:nvSpPr>
          <p:cNvPr id="2" name="Google Shape;324;p19">
            <a:extLst>
              <a:ext uri="{FF2B5EF4-FFF2-40B4-BE49-F238E27FC236}">
                <a16:creationId xmlns:a16="http://schemas.microsoft.com/office/drawing/2014/main" id="{4CF35B98-24A0-EA4A-E739-8F149A4BA2CB}"/>
              </a:ext>
            </a:extLst>
          </p:cNvPr>
          <p:cNvSpPr txBox="1"/>
          <p:nvPr/>
        </p:nvSpPr>
        <p:spPr>
          <a:xfrm>
            <a:off x="284115" y="274596"/>
            <a:ext cx="3954184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rtl="0">
              <a:lnSpc>
                <a:spcPct val="14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 dirty="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Experiments</a:t>
            </a:r>
            <a:endParaRPr b="1" dirty="0"/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A5864BBD-07EF-B541-B34A-464C4F6353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3408432"/>
              </p:ext>
            </p:extLst>
          </p:nvPr>
        </p:nvGraphicFramePr>
        <p:xfrm>
          <a:off x="11017858" y="4248044"/>
          <a:ext cx="7199022" cy="324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95982">
                  <a:extLst>
                    <a:ext uri="{9D8B030D-6E8A-4147-A177-3AD203B41FA5}">
                      <a16:colId xmlns:a16="http://schemas.microsoft.com/office/drawing/2014/main" val="2709936478"/>
                    </a:ext>
                  </a:extLst>
                </a:gridCol>
                <a:gridCol w="802640">
                  <a:extLst>
                    <a:ext uri="{9D8B030D-6E8A-4147-A177-3AD203B41FA5}">
                      <a16:colId xmlns:a16="http://schemas.microsoft.com/office/drawing/2014/main" val="162216767"/>
                    </a:ext>
                  </a:extLst>
                </a:gridCol>
                <a:gridCol w="3200400">
                  <a:extLst>
                    <a:ext uri="{9D8B030D-6E8A-4147-A177-3AD203B41FA5}">
                      <a16:colId xmlns:a16="http://schemas.microsoft.com/office/drawing/2014/main" val="533424784"/>
                    </a:ext>
                  </a:extLst>
                </a:gridCol>
              </a:tblGrid>
              <a:tr h="1080000">
                <a:tc>
                  <a:txBody>
                    <a:bodyPr/>
                    <a:lstStyle/>
                    <a:p>
                      <a:pPr algn="r"/>
                      <a:r>
                        <a:rPr lang="en-US" altLang="zh-TW" sz="2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CLIP Score </a:t>
                      </a:r>
                      <a:endParaRPr lang="zh-TW" altLang="en-US" sz="28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altLang="zh-TW" sz="2800" b="0" i="0" u="none" strike="noStrike" cap="none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Raleway"/>
                        <a:cs typeface="Times New Roman" panose="02020603050405020304" pitchFamily="18" charset="0"/>
                        <a:sym typeface="Raleway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2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Text-image semantic alignment.</a:t>
                      </a:r>
                      <a:endParaRPr lang="zh-TW" altLang="en-US" sz="28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54971957"/>
                  </a:ext>
                </a:extLst>
              </a:tr>
              <a:tr h="108000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2800" b="0" i="0" u="none" strike="noStrike" cap="none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Raleway"/>
                          <a:cs typeface="Times New Roman" panose="02020603050405020304" pitchFamily="18" charset="0"/>
                          <a:sym typeface="Raleway"/>
                        </a:rPr>
                        <a:t>Fréchet Inception Distance (FID) </a:t>
                      </a:r>
                      <a:endParaRPr lang="zh-TW" altLang="en-US" sz="28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TW" altLang="en-US" sz="28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2800" b="0" i="0" u="none" strike="noStrike" cap="none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Raleway"/>
                          <a:cs typeface="Times New Roman" panose="02020603050405020304" pitchFamily="18" charset="0"/>
                          <a:sym typeface="Raleway"/>
                        </a:rPr>
                        <a:t>Visual realism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09243051"/>
                  </a:ext>
                </a:extLst>
              </a:tr>
              <a:tr h="108000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2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Inception Score (IS)</a:t>
                      </a:r>
                      <a:endParaRPr lang="zh-TW" altLang="en-US" sz="28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TW" altLang="en-US" sz="28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2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Image quality and diversity.</a:t>
                      </a:r>
                      <a:endParaRPr lang="zh-TW" altLang="en-US" sz="28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26907903"/>
                  </a:ext>
                </a:extLst>
              </a:tr>
            </a:tbl>
          </a:graphicData>
        </a:graphic>
      </p:graphicFrame>
      <p:sp>
        <p:nvSpPr>
          <p:cNvPr id="8" name="箭號: 向右 7">
            <a:extLst>
              <a:ext uri="{FF2B5EF4-FFF2-40B4-BE49-F238E27FC236}">
                <a16:creationId xmlns:a16="http://schemas.microsoft.com/office/drawing/2014/main" id="{388A2060-E324-820C-C7A9-85666AB26C70}"/>
              </a:ext>
            </a:extLst>
          </p:cNvPr>
          <p:cNvSpPr/>
          <p:nvPr/>
        </p:nvSpPr>
        <p:spPr>
          <a:xfrm>
            <a:off x="14295119" y="4527971"/>
            <a:ext cx="666595" cy="553344"/>
          </a:xfrm>
          <a:prstGeom prst="rightArrow">
            <a:avLst>
              <a:gd name="adj1" fmla="val 28667"/>
              <a:gd name="adj2" fmla="val 50000"/>
            </a:avLst>
          </a:prstGeom>
          <a:solidFill>
            <a:srgbClr val="CEDD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9" name="箭號: 向右 8">
            <a:extLst>
              <a:ext uri="{FF2B5EF4-FFF2-40B4-BE49-F238E27FC236}">
                <a16:creationId xmlns:a16="http://schemas.microsoft.com/office/drawing/2014/main" id="{237B14EF-4ED5-AA79-E80B-881D47F03D4B}"/>
              </a:ext>
            </a:extLst>
          </p:cNvPr>
          <p:cNvSpPr/>
          <p:nvPr/>
        </p:nvSpPr>
        <p:spPr>
          <a:xfrm>
            <a:off x="14295119" y="5660534"/>
            <a:ext cx="666595" cy="553344"/>
          </a:xfrm>
          <a:prstGeom prst="rightArrow">
            <a:avLst>
              <a:gd name="adj1" fmla="val 28667"/>
              <a:gd name="adj2" fmla="val 50000"/>
            </a:avLst>
          </a:prstGeom>
          <a:solidFill>
            <a:srgbClr val="CEDD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0" name="箭號: 向右 9">
            <a:extLst>
              <a:ext uri="{FF2B5EF4-FFF2-40B4-BE49-F238E27FC236}">
                <a16:creationId xmlns:a16="http://schemas.microsoft.com/office/drawing/2014/main" id="{BEE4F1D6-D07C-1CAF-1335-37149A623A7A}"/>
              </a:ext>
            </a:extLst>
          </p:cNvPr>
          <p:cNvSpPr/>
          <p:nvPr/>
        </p:nvSpPr>
        <p:spPr>
          <a:xfrm>
            <a:off x="14291154" y="6721959"/>
            <a:ext cx="666595" cy="553344"/>
          </a:xfrm>
          <a:prstGeom prst="rightArrow">
            <a:avLst>
              <a:gd name="adj1" fmla="val 28667"/>
              <a:gd name="adj2" fmla="val 50000"/>
            </a:avLst>
          </a:prstGeom>
          <a:solidFill>
            <a:srgbClr val="CEDD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19FEFE3E-8F02-1612-8F3E-2819B5253C1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6968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>
          <a:extLst>
            <a:ext uri="{FF2B5EF4-FFF2-40B4-BE49-F238E27FC236}">
              <a16:creationId xmlns:a16="http://schemas.microsoft.com/office/drawing/2014/main" id="{6B766ECB-65C6-1DA5-1146-C99A78D14F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418;p21">
            <a:extLst>
              <a:ext uri="{FF2B5EF4-FFF2-40B4-BE49-F238E27FC236}">
                <a16:creationId xmlns:a16="http://schemas.microsoft.com/office/drawing/2014/main" id="{3E857C71-211C-84BC-0737-3CB1036C7974}"/>
              </a:ext>
            </a:extLst>
          </p:cNvPr>
          <p:cNvSpPr/>
          <p:nvPr/>
        </p:nvSpPr>
        <p:spPr>
          <a:xfrm>
            <a:off x="2438275" y="5408847"/>
            <a:ext cx="13411445" cy="4603557"/>
          </a:xfrm>
          <a:custGeom>
            <a:avLst/>
            <a:gdLst/>
            <a:ahLst/>
            <a:cxnLst/>
            <a:rect l="l" t="t" r="r" b="b"/>
            <a:pathLst>
              <a:path w="2564596" h="1618901" extrusionOk="0">
                <a:moveTo>
                  <a:pt x="0" y="0"/>
                </a:moveTo>
                <a:lnTo>
                  <a:pt x="2564596" y="0"/>
                </a:lnTo>
                <a:lnTo>
                  <a:pt x="2564596" y="1618901"/>
                </a:lnTo>
                <a:lnTo>
                  <a:pt x="0" y="161890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9" name="Google Shape;416;p21">
            <a:extLst>
              <a:ext uri="{FF2B5EF4-FFF2-40B4-BE49-F238E27FC236}">
                <a16:creationId xmlns:a16="http://schemas.microsoft.com/office/drawing/2014/main" id="{F9E7B829-A2A6-73F5-B483-A356C8E2AA3B}"/>
              </a:ext>
            </a:extLst>
          </p:cNvPr>
          <p:cNvSpPr/>
          <p:nvPr/>
        </p:nvSpPr>
        <p:spPr>
          <a:xfrm>
            <a:off x="7493889" y="5571897"/>
            <a:ext cx="3300218" cy="1107013"/>
          </a:xfrm>
          <a:custGeom>
            <a:avLst/>
            <a:gdLst/>
            <a:ahLst/>
            <a:cxnLst/>
            <a:rect l="l" t="t" r="r" b="b"/>
            <a:pathLst>
              <a:path w="2593307" h="2590066" extrusionOk="0">
                <a:moveTo>
                  <a:pt x="0" y="0"/>
                </a:moveTo>
                <a:lnTo>
                  <a:pt x="2593307" y="0"/>
                </a:lnTo>
                <a:lnTo>
                  <a:pt x="2593307" y="2590066"/>
                </a:lnTo>
                <a:lnTo>
                  <a:pt x="0" y="25900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" name="Google Shape;324;p19">
            <a:extLst>
              <a:ext uri="{FF2B5EF4-FFF2-40B4-BE49-F238E27FC236}">
                <a16:creationId xmlns:a16="http://schemas.microsoft.com/office/drawing/2014/main" id="{160B2B82-4EE1-CDF4-0D13-3A866BB0EEB7}"/>
              </a:ext>
            </a:extLst>
          </p:cNvPr>
          <p:cNvSpPr txBox="1"/>
          <p:nvPr/>
        </p:nvSpPr>
        <p:spPr>
          <a:xfrm>
            <a:off x="284115" y="274596"/>
            <a:ext cx="3954184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rtl="0">
              <a:lnSpc>
                <a:spcPct val="14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 dirty="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Results</a:t>
            </a:r>
            <a:endParaRPr b="1" dirty="0"/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D5F5CDE8-489C-91A3-4581-2D1BA539C0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3974322"/>
              </p:ext>
            </p:extLst>
          </p:nvPr>
        </p:nvGraphicFramePr>
        <p:xfrm>
          <a:off x="160290" y="1504544"/>
          <a:ext cx="9629593" cy="3230880"/>
        </p:xfrm>
        <a:graphic>
          <a:graphicData uri="http://schemas.openxmlformats.org/drawingml/2006/table">
            <a:tbl>
              <a:tblPr firstRow="1" firstCol="1" bandRow="1">
                <a:tableStyleId>{5A111915-BE36-4E01-A7E5-04B1672EAD32}</a:tableStyleId>
              </a:tblPr>
              <a:tblGrid>
                <a:gridCol w="4533718">
                  <a:extLst>
                    <a:ext uri="{9D8B030D-6E8A-4147-A177-3AD203B41FA5}">
                      <a16:colId xmlns:a16="http://schemas.microsoft.com/office/drawing/2014/main" val="2031012908"/>
                    </a:ext>
                  </a:extLst>
                </a:gridCol>
                <a:gridCol w="1743075">
                  <a:extLst>
                    <a:ext uri="{9D8B030D-6E8A-4147-A177-3AD203B41FA5}">
                      <a16:colId xmlns:a16="http://schemas.microsoft.com/office/drawing/2014/main" val="2167454456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282161971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106264331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effectLst/>
                          <a:latin typeface="Oswald" panose="00000500000000000000" pitchFamily="2" charset="0"/>
                        </a:rPr>
                        <a:t>Model</a:t>
                      </a:r>
                      <a:endParaRPr lang="zh-TW" sz="2800" b="1" dirty="0">
                        <a:solidFill>
                          <a:schemeClr val="tx1"/>
                        </a:solidFill>
                        <a:effectLst/>
                        <a:latin typeface="Oswald" panose="00000500000000000000" pitchFamily="2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7160" marR="137160" marT="137160" marB="137160" anchor="ctr">
                    <a:solidFill>
                      <a:srgbClr val="CEDDF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effectLst/>
                          <a:latin typeface="Oswald" panose="00000500000000000000" pitchFamily="2" charset="0"/>
                        </a:rPr>
                        <a:t>CLIP Score</a:t>
                      </a:r>
                      <a:endParaRPr lang="zh-TW" sz="2800" b="1" dirty="0">
                        <a:solidFill>
                          <a:schemeClr val="tx1"/>
                        </a:solidFill>
                        <a:effectLst/>
                        <a:latin typeface="Oswald" panose="00000500000000000000" pitchFamily="2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7160" marR="137160" marT="137160" marB="137160" anchor="ctr">
                    <a:solidFill>
                      <a:srgbClr val="CEDDF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effectLst/>
                          <a:latin typeface="Oswald" panose="00000500000000000000" pitchFamily="2" charset="0"/>
                        </a:rPr>
                        <a:t>FID Score</a:t>
                      </a:r>
                      <a:endParaRPr lang="zh-TW" sz="2800" b="1" dirty="0">
                        <a:solidFill>
                          <a:schemeClr val="tx1"/>
                        </a:solidFill>
                        <a:effectLst/>
                        <a:latin typeface="Oswald" panose="00000500000000000000" pitchFamily="2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7160" marR="137160" marT="137160" marB="137160" anchor="ctr">
                    <a:solidFill>
                      <a:srgbClr val="CEDDF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effectLst/>
                          <a:latin typeface="Oswald" panose="00000500000000000000" pitchFamily="2" charset="0"/>
                        </a:rPr>
                        <a:t>Inception Score</a:t>
                      </a:r>
                      <a:endParaRPr lang="zh-TW" sz="2800" b="1" dirty="0">
                        <a:solidFill>
                          <a:schemeClr val="tx1"/>
                        </a:solidFill>
                        <a:effectLst/>
                        <a:latin typeface="Oswald" panose="00000500000000000000" pitchFamily="2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7160" marR="137160" marT="137160" marB="137160" anchor="ctr">
                    <a:solidFill>
                      <a:srgbClr val="CEDD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190164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800" dirty="0">
                          <a:effectLst/>
                          <a:latin typeface="Oswald" panose="00000500000000000000" pitchFamily="2" charset="0"/>
                        </a:rPr>
                        <a:t>Stable diffusion</a:t>
                      </a:r>
                      <a:endParaRPr lang="zh-TW" sz="2800" b="1" dirty="0">
                        <a:effectLst/>
                        <a:latin typeface="Oswald" panose="00000500000000000000" pitchFamily="2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7160" marR="137160" marT="137160" marB="13716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800" dirty="0">
                          <a:effectLst/>
                        </a:rPr>
                        <a:t>31.54</a:t>
                      </a:r>
                      <a:endParaRPr lang="zh-TW" sz="2800" b="1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7160" marR="137160" marT="137160" marB="13716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800" dirty="0">
                          <a:effectLst/>
                        </a:rPr>
                        <a:t>290.15</a:t>
                      </a:r>
                      <a:endParaRPr lang="zh-TW" sz="2800" b="1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7160" marR="137160" marT="137160" marB="13716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800">
                          <a:effectLst/>
                        </a:rPr>
                        <a:t>1.76</a:t>
                      </a:r>
                      <a:endParaRPr lang="zh-TW" sz="2800" b="1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7160" marR="137160" marT="137160" marB="137160"/>
                </a:tc>
                <a:extLst>
                  <a:ext uri="{0D108BD9-81ED-4DB2-BD59-A6C34878D82A}">
                    <a16:rowId xmlns:a16="http://schemas.microsoft.com/office/drawing/2014/main" val="1604805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800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Oswald" panose="00000500000000000000" pitchFamily="2" charset="0"/>
                        </a:rPr>
                        <a:t>Fine-tuned Stable diffusion</a:t>
                      </a:r>
                      <a:endParaRPr lang="zh-TW" sz="2800" b="1" dirty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Oswald" panose="00000500000000000000" pitchFamily="2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7160" marR="137160" marT="137160" marB="13716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800">
                          <a:effectLst/>
                        </a:rPr>
                        <a:t>28.56</a:t>
                      </a:r>
                      <a:endParaRPr lang="zh-TW" sz="2800" b="1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7160" marR="137160" marT="137160" marB="13716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800" dirty="0">
                          <a:effectLst/>
                        </a:rPr>
                        <a:t>275.35</a:t>
                      </a:r>
                      <a:endParaRPr lang="zh-TW" sz="2800" b="1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7160" marR="137160" marT="137160" marB="13716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800" dirty="0">
                          <a:effectLst/>
                        </a:rPr>
                        <a:t>1.89</a:t>
                      </a:r>
                      <a:endParaRPr lang="zh-TW" sz="2800" b="1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7160" marR="137160" marT="137160" marB="137160"/>
                </a:tc>
                <a:extLst>
                  <a:ext uri="{0D108BD9-81ED-4DB2-BD59-A6C34878D82A}">
                    <a16:rowId xmlns:a16="http://schemas.microsoft.com/office/drawing/2014/main" val="6468135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800" dirty="0">
                          <a:solidFill>
                            <a:srgbClr val="FF0000"/>
                          </a:solidFill>
                          <a:effectLst/>
                          <a:latin typeface="Oswald" panose="00000500000000000000" pitchFamily="2" charset="0"/>
                        </a:rPr>
                        <a:t>KG-driven Stable diffusion</a:t>
                      </a:r>
                      <a:endParaRPr lang="zh-TW" sz="2800" b="1" dirty="0">
                        <a:solidFill>
                          <a:srgbClr val="FF0000"/>
                        </a:solidFill>
                        <a:effectLst/>
                        <a:latin typeface="Oswald" panose="00000500000000000000" pitchFamily="2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7160" marR="137160" marT="137160" marB="13716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800">
                          <a:effectLst/>
                        </a:rPr>
                        <a:t>29.28</a:t>
                      </a:r>
                      <a:endParaRPr lang="zh-TW" sz="2800" b="1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7160" marR="137160" marT="137160" marB="13716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800" dirty="0">
                          <a:effectLst/>
                        </a:rPr>
                        <a:t>255.90</a:t>
                      </a:r>
                      <a:endParaRPr lang="zh-TW" sz="2800" b="1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7160" marR="137160" marT="137160" marB="13716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800" dirty="0">
                          <a:effectLst/>
                        </a:rPr>
                        <a:t>1.86</a:t>
                      </a:r>
                      <a:endParaRPr lang="zh-TW" sz="2800" b="1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7160" marR="137160" marT="137160" marB="137160"/>
                </a:tc>
                <a:extLst>
                  <a:ext uri="{0D108BD9-81ED-4DB2-BD59-A6C34878D82A}">
                    <a16:rowId xmlns:a16="http://schemas.microsoft.com/office/drawing/2014/main" val="2835838821"/>
                  </a:ext>
                </a:extLst>
              </a:tr>
            </a:tbl>
          </a:graphicData>
        </a:graphic>
      </p:graphicFrame>
      <p:sp>
        <p:nvSpPr>
          <p:cNvPr id="18" name="Google Shape;324;p19">
            <a:extLst>
              <a:ext uri="{FF2B5EF4-FFF2-40B4-BE49-F238E27FC236}">
                <a16:creationId xmlns:a16="http://schemas.microsoft.com/office/drawing/2014/main" id="{7A680FB3-6C43-EDFC-3D8E-8263A1FE4396}"/>
              </a:ext>
            </a:extLst>
          </p:cNvPr>
          <p:cNvSpPr txBox="1"/>
          <p:nvPr/>
        </p:nvSpPr>
        <p:spPr>
          <a:xfrm>
            <a:off x="8184668" y="5761641"/>
            <a:ext cx="1918661" cy="7091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 dirty="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CLIP Score</a:t>
            </a:r>
            <a:endParaRPr sz="3200" b="1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BAF94626-193A-3C57-246C-3A98C09F9915}"/>
              </a:ext>
            </a:extLst>
          </p:cNvPr>
          <p:cNvSpPr txBox="1"/>
          <p:nvPr/>
        </p:nvSpPr>
        <p:spPr>
          <a:xfrm>
            <a:off x="3088638" y="6868654"/>
            <a:ext cx="1211072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Wingdings" panose="05000000000000000000" pitchFamily="2" charset="2"/>
              <a:buChar char="ü"/>
            </a:pPr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 approach shows a modest improvement over the fine-tuned model, but lower than base model. </a:t>
            </a:r>
          </a:p>
          <a:p>
            <a:pPr marL="457200" indent="-457200" algn="just">
              <a:buFont typeface="Wingdings" panose="05000000000000000000" pitchFamily="2" charset="2"/>
              <a:buChar char="ü"/>
            </a:pPr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Knowledge graph-driven text triple prompt are structurally concise but semantically sparse. </a:t>
            </a:r>
          </a:p>
          <a:p>
            <a:pPr algn="just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original pretrained CLIP model was not trained on structured triples, it fails to fully understand input triples, even if the image is semantically correct.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ED08B25F-0375-BCFD-20AC-CB90AC9FDE93}"/>
              </a:ext>
            </a:extLst>
          </p:cNvPr>
          <p:cNvSpPr/>
          <p:nvPr/>
        </p:nvSpPr>
        <p:spPr>
          <a:xfrm>
            <a:off x="4663439" y="1504545"/>
            <a:ext cx="1735781" cy="323088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CFEDC036-2539-9179-8826-986921341DB5}"/>
              </a:ext>
            </a:extLst>
          </p:cNvPr>
          <p:cNvCxnSpPr/>
          <p:nvPr/>
        </p:nvCxnSpPr>
        <p:spPr>
          <a:xfrm>
            <a:off x="5531329" y="4748447"/>
            <a:ext cx="0" cy="102616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1" name="表格 20">
            <a:extLst>
              <a:ext uri="{FF2B5EF4-FFF2-40B4-BE49-F238E27FC236}">
                <a16:creationId xmlns:a16="http://schemas.microsoft.com/office/drawing/2014/main" id="{EC162B0F-3E2A-882E-A120-20B8B042A0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1513379"/>
              </p:ext>
            </p:extLst>
          </p:nvPr>
        </p:nvGraphicFramePr>
        <p:xfrm>
          <a:off x="9943225" y="1382592"/>
          <a:ext cx="8611475" cy="324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992995">
                  <a:extLst>
                    <a:ext uri="{9D8B030D-6E8A-4147-A177-3AD203B41FA5}">
                      <a16:colId xmlns:a16="http://schemas.microsoft.com/office/drawing/2014/main" val="2709936478"/>
                    </a:ext>
                  </a:extLst>
                </a:gridCol>
                <a:gridCol w="515620">
                  <a:extLst>
                    <a:ext uri="{9D8B030D-6E8A-4147-A177-3AD203B41FA5}">
                      <a16:colId xmlns:a16="http://schemas.microsoft.com/office/drawing/2014/main" val="162216767"/>
                    </a:ext>
                  </a:extLst>
                </a:gridCol>
                <a:gridCol w="5102860">
                  <a:extLst>
                    <a:ext uri="{9D8B030D-6E8A-4147-A177-3AD203B41FA5}">
                      <a16:colId xmlns:a16="http://schemas.microsoft.com/office/drawing/2014/main" val="533424784"/>
                    </a:ext>
                  </a:extLst>
                </a:gridCol>
              </a:tblGrid>
              <a:tr h="1080000">
                <a:tc>
                  <a:txBody>
                    <a:bodyPr/>
                    <a:lstStyle/>
                    <a:p>
                      <a:pPr algn="r"/>
                      <a:r>
                        <a:rPr lang="en-US" altLang="zh-TW" sz="2800" u="none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Higher</a:t>
                      </a:r>
                      <a:r>
                        <a:rPr lang="en-US" altLang="zh-TW" sz="2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CLIP Score</a:t>
                      </a:r>
                      <a:endParaRPr lang="zh-TW" altLang="en-US" sz="2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2800" b="0" i="0" u="none" strike="noStrike" cap="none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Raleway"/>
                          <a:cs typeface="Times New Roman" panose="02020603050405020304" pitchFamily="18" charset="0"/>
                          <a:sym typeface="Raleway"/>
                        </a:rPr>
                        <a:t>=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2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Better Text-Image Alignment</a:t>
                      </a:r>
                      <a:endParaRPr lang="zh-TW" altLang="en-US" sz="2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54971957"/>
                  </a:ext>
                </a:extLst>
              </a:tr>
              <a:tr h="108000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2800" b="0" i="0" u="none" strike="noStrike" cap="none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Raleway"/>
                          <a:cs typeface="Times New Roman" panose="02020603050405020304" pitchFamily="18" charset="0"/>
                          <a:sym typeface="Raleway"/>
                        </a:rPr>
                        <a:t>Lower</a:t>
                      </a:r>
                      <a:r>
                        <a:rPr lang="en-US" altLang="zh-TW" sz="2800" b="0" i="0" u="none" strike="noStrike" cap="none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Raleway"/>
                          <a:cs typeface="Times New Roman" panose="02020603050405020304" pitchFamily="18" charset="0"/>
                          <a:sym typeface="Raleway"/>
                        </a:rPr>
                        <a:t> FID</a:t>
                      </a:r>
                      <a:endParaRPr lang="zh-TW" altLang="en-US" sz="2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=</a:t>
                      </a:r>
                      <a:endParaRPr lang="zh-TW" altLang="en-US" sz="28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2800" b="0" i="0" u="none" strike="noStrike" cap="none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Raleway"/>
                          <a:cs typeface="Times New Roman" panose="02020603050405020304" pitchFamily="18" charset="0"/>
                          <a:sym typeface="Raleway"/>
                        </a:rPr>
                        <a:t>Better Visual Realism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09243051"/>
                  </a:ext>
                </a:extLst>
              </a:tr>
              <a:tr h="108000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280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Higher</a:t>
                      </a:r>
                      <a:r>
                        <a:rPr lang="en-US" altLang="zh-TW" sz="2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IS</a:t>
                      </a:r>
                      <a:endParaRPr lang="zh-TW" altLang="en-US" sz="2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=</a:t>
                      </a:r>
                      <a:endParaRPr lang="zh-TW" altLang="en-US" sz="28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2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Better Quality &amp; Diversity</a:t>
                      </a:r>
                      <a:endParaRPr lang="zh-TW" altLang="en-US" sz="2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26907903"/>
                  </a:ext>
                </a:extLst>
              </a:tr>
            </a:tbl>
          </a:graphicData>
        </a:graphic>
      </p:graphicFrame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CC2F772-3396-E95A-1D3A-12216C163A1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7</a:t>
            </a:fld>
            <a:endParaRPr 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E528042-45C1-6413-BE65-43B030C73BDB}"/>
              </a:ext>
            </a:extLst>
          </p:cNvPr>
          <p:cNvSpPr/>
          <p:nvPr/>
        </p:nvSpPr>
        <p:spPr>
          <a:xfrm>
            <a:off x="9943225" y="1504544"/>
            <a:ext cx="8039975" cy="86273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206850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>
          <a:extLst>
            <a:ext uri="{FF2B5EF4-FFF2-40B4-BE49-F238E27FC236}">
              <a16:creationId xmlns:a16="http://schemas.microsoft.com/office/drawing/2014/main" id="{CDF0CB73-7BB2-3EFD-014D-C3C4F2DDDA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418;p21">
            <a:extLst>
              <a:ext uri="{FF2B5EF4-FFF2-40B4-BE49-F238E27FC236}">
                <a16:creationId xmlns:a16="http://schemas.microsoft.com/office/drawing/2014/main" id="{BCD635AC-1E3E-909D-532A-97D3B1015AAF}"/>
              </a:ext>
            </a:extLst>
          </p:cNvPr>
          <p:cNvSpPr/>
          <p:nvPr/>
        </p:nvSpPr>
        <p:spPr>
          <a:xfrm>
            <a:off x="2438275" y="5408847"/>
            <a:ext cx="13411445" cy="4603557"/>
          </a:xfrm>
          <a:custGeom>
            <a:avLst/>
            <a:gdLst/>
            <a:ahLst/>
            <a:cxnLst/>
            <a:rect l="l" t="t" r="r" b="b"/>
            <a:pathLst>
              <a:path w="2564596" h="1618901" extrusionOk="0">
                <a:moveTo>
                  <a:pt x="0" y="0"/>
                </a:moveTo>
                <a:lnTo>
                  <a:pt x="2564596" y="0"/>
                </a:lnTo>
                <a:lnTo>
                  <a:pt x="2564596" y="1618901"/>
                </a:lnTo>
                <a:lnTo>
                  <a:pt x="0" y="161890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9" name="Google Shape;416;p21">
            <a:extLst>
              <a:ext uri="{FF2B5EF4-FFF2-40B4-BE49-F238E27FC236}">
                <a16:creationId xmlns:a16="http://schemas.microsoft.com/office/drawing/2014/main" id="{FC2E700C-B01C-BCBB-2F12-48C02D90E533}"/>
              </a:ext>
            </a:extLst>
          </p:cNvPr>
          <p:cNvSpPr/>
          <p:nvPr/>
        </p:nvSpPr>
        <p:spPr>
          <a:xfrm>
            <a:off x="7493889" y="5571897"/>
            <a:ext cx="3300218" cy="1107013"/>
          </a:xfrm>
          <a:custGeom>
            <a:avLst/>
            <a:gdLst/>
            <a:ahLst/>
            <a:cxnLst/>
            <a:rect l="l" t="t" r="r" b="b"/>
            <a:pathLst>
              <a:path w="2593307" h="2590066" extrusionOk="0">
                <a:moveTo>
                  <a:pt x="0" y="0"/>
                </a:moveTo>
                <a:lnTo>
                  <a:pt x="2593307" y="0"/>
                </a:lnTo>
                <a:lnTo>
                  <a:pt x="2593307" y="2590066"/>
                </a:lnTo>
                <a:lnTo>
                  <a:pt x="0" y="25900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" name="Google Shape;324;p19">
            <a:extLst>
              <a:ext uri="{FF2B5EF4-FFF2-40B4-BE49-F238E27FC236}">
                <a16:creationId xmlns:a16="http://schemas.microsoft.com/office/drawing/2014/main" id="{D9FB39A4-CD51-9C3F-E87C-6AD37F186BD5}"/>
              </a:ext>
            </a:extLst>
          </p:cNvPr>
          <p:cNvSpPr txBox="1"/>
          <p:nvPr/>
        </p:nvSpPr>
        <p:spPr>
          <a:xfrm>
            <a:off x="284115" y="274596"/>
            <a:ext cx="3954184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rtl="0">
              <a:lnSpc>
                <a:spcPct val="14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 dirty="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Results</a:t>
            </a:r>
            <a:endParaRPr b="1" dirty="0"/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490E0218-E406-FD64-550A-308FF891A0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5336267"/>
              </p:ext>
            </p:extLst>
          </p:nvPr>
        </p:nvGraphicFramePr>
        <p:xfrm>
          <a:off x="160290" y="1504544"/>
          <a:ext cx="9629593" cy="3230880"/>
        </p:xfrm>
        <a:graphic>
          <a:graphicData uri="http://schemas.openxmlformats.org/drawingml/2006/table">
            <a:tbl>
              <a:tblPr firstRow="1" firstCol="1" bandRow="1">
                <a:tableStyleId>{5A111915-BE36-4E01-A7E5-04B1672EAD32}</a:tableStyleId>
              </a:tblPr>
              <a:tblGrid>
                <a:gridCol w="4533718">
                  <a:extLst>
                    <a:ext uri="{9D8B030D-6E8A-4147-A177-3AD203B41FA5}">
                      <a16:colId xmlns:a16="http://schemas.microsoft.com/office/drawing/2014/main" val="2031012908"/>
                    </a:ext>
                  </a:extLst>
                </a:gridCol>
                <a:gridCol w="1743075">
                  <a:extLst>
                    <a:ext uri="{9D8B030D-6E8A-4147-A177-3AD203B41FA5}">
                      <a16:colId xmlns:a16="http://schemas.microsoft.com/office/drawing/2014/main" val="2167454456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282161971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106264331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effectLst/>
                          <a:latin typeface="Oswald" panose="00000500000000000000" pitchFamily="2" charset="0"/>
                        </a:rPr>
                        <a:t>Model</a:t>
                      </a:r>
                      <a:endParaRPr lang="zh-TW" sz="2800" b="1" dirty="0">
                        <a:solidFill>
                          <a:schemeClr val="tx1"/>
                        </a:solidFill>
                        <a:effectLst/>
                        <a:latin typeface="Oswald" panose="00000500000000000000" pitchFamily="2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7160" marR="137160" marT="137160" marB="137160" anchor="ctr">
                    <a:solidFill>
                      <a:srgbClr val="CEDDF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effectLst/>
                          <a:latin typeface="Oswald" panose="00000500000000000000" pitchFamily="2" charset="0"/>
                        </a:rPr>
                        <a:t>CLIP Score</a:t>
                      </a:r>
                      <a:endParaRPr lang="zh-TW" sz="2800" b="1" dirty="0">
                        <a:solidFill>
                          <a:schemeClr val="tx1"/>
                        </a:solidFill>
                        <a:effectLst/>
                        <a:latin typeface="Oswald" panose="00000500000000000000" pitchFamily="2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7160" marR="137160" marT="137160" marB="137160" anchor="ctr">
                    <a:solidFill>
                      <a:srgbClr val="CEDDF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effectLst/>
                          <a:latin typeface="Oswald" panose="00000500000000000000" pitchFamily="2" charset="0"/>
                        </a:rPr>
                        <a:t>FID Score</a:t>
                      </a:r>
                      <a:endParaRPr lang="zh-TW" sz="2800" b="1" dirty="0">
                        <a:solidFill>
                          <a:schemeClr val="tx1"/>
                        </a:solidFill>
                        <a:effectLst/>
                        <a:latin typeface="Oswald" panose="00000500000000000000" pitchFamily="2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7160" marR="137160" marT="137160" marB="137160" anchor="ctr">
                    <a:solidFill>
                      <a:srgbClr val="CEDDF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effectLst/>
                          <a:latin typeface="Oswald" panose="00000500000000000000" pitchFamily="2" charset="0"/>
                        </a:rPr>
                        <a:t>Inception Score</a:t>
                      </a:r>
                      <a:endParaRPr lang="zh-TW" sz="2800" b="1" dirty="0">
                        <a:solidFill>
                          <a:schemeClr val="tx1"/>
                        </a:solidFill>
                        <a:effectLst/>
                        <a:latin typeface="Oswald" panose="00000500000000000000" pitchFamily="2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7160" marR="137160" marT="137160" marB="137160" anchor="ctr">
                    <a:solidFill>
                      <a:srgbClr val="CEDD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190164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800" dirty="0">
                          <a:effectLst/>
                          <a:latin typeface="Oswald" panose="00000500000000000000" pitchFamily="2" charset="0"/>
                        </a:rPr>
                        <a:t>Stable diffusion</a:t>
                      </a:r>
                      <a:endParaRPr lang="zh-TW" sz="2800" b="1" dirty="0">
                        <a:effectLst/>
                        <a:latin typeface="Oswald" panose="00000500000000000000" pitchFamily="2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7160" marR="137160" marT="137160" marB="13716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800" dirty="0">
                          <a:effectLst/>
                        </a:rPr>
                        <a:t>31.54</a:t>
                      </a:r>
                      <a:endParaRPr lang="zh-TW" sz="2800" b="1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7160" marR="137160" marT="137160" marB="13716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800" dirty="0">
                          <a:effectLst/>
                        </a:rPr>
                        <a:t>290.15</a:t>
                      </a:r>
                      <a:endParaRPr lang="zh-TW" sz="2800" b="1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7160" marR="137160" marT="137160" marB="13716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800">
                          <a:effectLst/>
                        </a:rPr>
                        <a:t>1.76</a:t>
                      </a:r>
                      <a:endParaRPr lang="zh-TW" sz="2800" b="1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7160" marR="137160" marT="137160" marB="137160"/>
                </a:tc>
                <a:extLst>
                  <a:ext uri="{0D108BD9-81ED-4DB2-BD59-A6C34878D82A}">
                    <a16:rowId xmlns:a16="http://schemas.microsoft.com/office/drawing/2014/main" val="1604805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800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Oswald" panose="00000500000000000000" pitchFamily="2" charset="0"/>
                        </a:rPr>
                        <a:t>Fine-tuned Stable diffusion</a:t>
                      </a:r>
                      <a:endParaRPr lang="zh-TW" sz="2800" b="1" dirty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Oswald" panose="00000500000000000000" pitchFamily="2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7160" marR="137160" marT="137160" marB="13716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800">
                          <a:effectLst/>
                        </a:rPr>
                        <a:t>28.56</a:t>
                      </a:r>
                      <a:endParaRPr lang="zh-TW" sz="2800" b="1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7160" marR="137160" marT="137160" marB="13716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800" dirty="0">
                          <a:effectLst/>
                        </a:rPr>
                        <a:t>275.35</a:t>
                      </a:r>
                      <a:endParaRPr lang="zh-TW" sz="2800" b="1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7160" marR="137160" marT="137160" marB="13716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800" dirty="0">
                          <a:effectLst/>
                        </a:rPr>
                        <a:t>1.89</a:t>
                      </a:r>
                      <a:endParaRPr lang="zh-TW" sz="2800" b="1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7160" marR="137160" marT="137160" marB="137160"/>
                </a:tc>
                <a:extLst>
                  <a:ext uri="{0D108BD9-81ED-4DB2-BD59-A6C34878D82A}">
                    <a16:rowId xmlns:a16="http://schemas.microsoft.com/office/drawing/2014/main" val="6468135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800" dirty="0">
                          <a:solidFill>
                            <a:srgbClr val="FF0000"/>
                          </a:solidFill>
                          <a:effectLst/>
                          <a:latin typeface="Oswald" panose="00000500000000000000" pitchFamily="2" charset="0"/>
                        </a:rPr>
                        <a:t>KG-driven Stable diffusion</a:t>
                      </a:r>
                      <a:endParaRPr lang="zh-TW" sz="2800" b="1" dirty="0">
                        <a:solidFill>
                          <a:srgbClr val="FF0000"/>
                        </a:solidFill>
                        <a:effectLst/>
                        <a:latin typeface="Oswald" panose="00000500000000000000" pitchFamily="2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7160" marR="137160" marT="137160" marB="13716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800">
                          <a:effectLst/>
                        </a:rPr>
                        <a:t>29.28</a:t>
                      </a:r>
                      <a:endParaRPr lang="zh-TW" sz="2800" b="1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7160" marR="137160" marT="137160" marB="13716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800" dirty="0">
                          <a:effectLst/>
                        </a:rPr>
                        <a:t>255.90</a:t>
                      </a:r>
                      <a:endParaRPr lang="zh-TW" sz="2800" b="1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7160" marR="137160" marT="137160" marB="13716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800" dirty="0">
                          <a:effectLst/>
                        </a:rPr>
                        <a:t>1.86</a:t>
                      </a:r>
                      <a:endParaRPr lang="zh-TW" sz="2800" b="1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7160" marR="137160" marT="137160" marB="137160"/>
                </a:tc>
                <a:extLst>
                  <a:ext uri="{0D108BD9-81ED-4DB2-BD59-A6C34878D82A}">
                    <a16:rowId xmlns:a16="http://schemas.microsoft.com/office/drawing/2014/main" val="2835838821"/>
                  </a:ext>
                </a:extLst>
              </a:tr>
            </a:tbl>
          </a:graphicData>
        </a:graphic>
      </p:graphicFrame>
      <p:sp>
        <p:nvSpPr>
          <p:cNvPr id="18" name="Google Shape;324;p19">
            <a:extLst>
              <a:ext uri="{FF2B5EF4-FFF2-40B4-BE49-F238E27FC236}">
                <a16:creationId xmlns:a16="http://schemas.microsoft.com/office/drawing/2014/main" id="{AD70B2DC-1E84-CCAB-F1AE-FF5500973153}"/>
              </a:ext>
            </a:extLst>
          </p:cNvPr>
          <p:cNvSpPr txBox="1"/>
          <p:nvPr/>
        </p:nvSpPr>
        <p:spPr>
          <a:xfrm>
            <a:off x="8184668" y="5761641"/>
            <a:ext cx="1918661" cy="7091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latin typeface="Oswald"/>
                <a:ea typeface="Oswald"/>
                <a:cs typeface="Oswald"/>
                <a:sym typeface="Oswald"/>
              </a:rPr>
              <a:t>FID</a:t>
            </a:r>
            <a:r>
              <a:rPr lang="en-US" sz="3200" b="1" i="0" u="none" strike="noStrike" cap="none" dirty="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 Score</a:t>
            </a:r>
            <a:endParaRPr sz="3200" b="1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4171CF02-0B26-F6C3-0394-09F66A74967D}"/>
              </a:ext>
            </a:extLst>
          </p:cNvPr>
          <p:cNvSpPr txBox="1"/>
          <p:nvPr/>
        </p:nvSpPr>
        <p:spPr>
          <a:xfrm>
            <a:off x="3295135" y="7131147"/>
            <a:ext cx="11730681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TW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 approach achieves a notably lower FID, indicating a closer alignment with the distribution of real images and reflecting superior visual realism.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288EBF0-0912-3F59-27DF-57FEB59FF0D3}"/>
              </a:ext>
            </a:extLst>
          </p:cNvPr>
          <p:cNvSpPr/>
          <p:nvPr/>
        </p:nvSpPr>
        <p:spPr>
          <a:xfrm>
            <a:off x="6309359" y="1504544"/>
            <a:ext cx="1735781" cy="323088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DEA3E03B-CC28-1A8C-DBFB-8C7577F41663}"/>
              </a:ext>
            </a:extLst>
          </p:cNvPr>
          <p:cNvCxnSpPr/>
          <p:nvPr/>
        </p:nvCxnSpPr>
        <p:spPr>
          <a:xfrm>
            <a:off x="7177249" y="4748446"/>
            <a:ext cx="0" cy="102616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表格 14">
            <a:extLst>
              <a:ext uri="{FF2B5EF4-FFF2-40B4-BE49-F238E27FC236}">
                <a16:creationId xmlns:a16="http://schemas.microsoft.com/office/drawing/2014/main" id="{131DCD3B-52EB-7184-7C3C-ECD8BF5308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1232105"/>
              </p:ext>
            </p:extLst>
          </p:nvPr>
        </p:nvGraphicFramePr>
        <p:xfrm>
          <a:off x="9943225" y="1382592"/>
          <a:ext cx="8611475" cy="324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992995">
                  <a:extLst>
                    <a:ext uri="{9D8B030D-6E8A-4147-A177-3AD203B41FA5}">
                      <a16:colId xmlns:a16="http://schemas.microsoft.com/office/drawing/2014/main" val="2709936478"/>
                    </a:ext>
                  </a:extLst>
                </a:gridCol>
                <a:gridCol w="515620">
                  <a:extLst>
                    <a:ext uri="{9D8B030D-6E8A-4147-A177-3AD203B41FA5}">
                      <a16:colId xmlns:a16="http://schemas.microsoft.com/office/drawing/2014/main" val="162216767"/>
                    </a:ext>
                  </a:extLst>
                </a:gridCol>
                <a:gridCol w="5102860">
                  <a:extLst>
                    <a:ext uri="{9D8B030D-6E8A-4147-A177-3AD203B41FA5}">
                      <a16:colId xmlns:a16="http://schemas.microsoft.com/office/drawing/2014/main" val="533424784"/>
                    </a:ext>
                  </a:extLst>
                </a:gridCol>
              </a:tblGrid>
              <a:tr h="1080000">
                <a:tc>
                  <a:txBody>
                    <a:bodyPr/>
                    <a:lstStyle/>
                    <a:p>
                      <a:pPr algn="r"/>
                      <a:r>
                        <a:rPr lang="en-US" altLang="zh-TW" sz="280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Higher</a:t>
                      </a:r>
                      <a:r>
                        <a:rPr lang="en-US" altLang="zh-TW" sz="2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CLIP Score</a:t>
                      </a:r>
                      <a:endParaRPr lang="zh-TW" altLang="en-US" sz="2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2800" b="0" i="0" u="none" strike="noStrike" cap="none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Raleway"/>
                          <a:cs typeface="Times New Roman" panose="02020603050405020304" pitchFamily="18" charset="0"/>
                          <a:sym typeface="Raleway"/>
                        </a:rPr>
                        <a:t>=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2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Better Text-Image Alignment</a:t>
                      </a:r>
                      <a:endParaRPr lang="zh-TW" altLang="en-US" sz="2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54971957"/>
                  </a:ext>
                </a:extLst>
              </a:tr>
              <a:tr h="108000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2800" b="0" i="0" u="none" strike="noStrike" cap="none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Raleway"/>
                          <a:cs typeface="Times New Roman" panose="02020603050405020304" pitchFamily="18" charset="0"/>
                          <a:sym typeface="Raleway"/>
                        </a:rPr>
                        <a:t>Lower</a:t>
                      </a:r>
                      <a:r>
                        <a:rPr lang="en-US" altLang="zh-TW" sz="2800" b="0" i="0" u="none" strike="noStrike" cap="none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Raleway"/>
                          <a:cs typeface="Times New Roman" panose="02020603050405020304" pitchFamily="18" charset="0"/>
                          <a:sym typeface="Raleway"/>
                        </a:rPr>
                        <a:t> FID</a:t>
                      </a:r>
                      <a:endParaRPr lang="zh-TW" altLang="en-US" sz="2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=</a:t>
                      </a:r>
                      <a:endParaRPr lang="zh-TW" altLang="en-US" sz="28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2800" b="0" i="0" u="none" strike="noStrike" cap="none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Raleway"/>
                          <a:cs typeface="Times New Roman" panose="02020603050405020304" pitchFamily="18" charset="0"/>
                          <a:sym typeface="Raleway"/>
                        </a:rPr>
                        <a:t>Better Visual Realism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09243051"/>
                  </a:ext>
                </a:extLst>
              </a:tr>
              <a:tr h="108000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280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Higher</a:t>
                      </a:r>
                      <a:r>
                        <a:rPr lang="en-US" altLang="zh-TW" sz="2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IS</a:t>
                      </a:r>
                      <a:endParaRPr lang="zh-TW" altLang="en-US" sz="2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=</a:t>
                      </a:r>
                      <a:endParaRPr lang="zh-TW" altLang="en-US" sz="28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2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Better Quality &amp; Diversity</a:t>
                      </a:r>
                      <a:endParaRPr lang="zh-TW" altLang="en-US" sz="2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26907903"/>
                  </a:ext>
                </a:extLst>
              </a:tr>
            </a:tbl>
          </a:graphicData>
        </a:graphic>
      </p:graphicFrame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4FB009A-96B7-4231-B105-7E3C0596D3F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8</a:t>
            </a:fld>
            <a:endParaRPr 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6A78105-574A-2CB6-85C0-5C237EBE9C7A}"/>
              </a:ext>
            </a:extLst>
          </p:cNvPr>
          <p:cNvSpPr/>
          <p:nvPr/>
        </p:nvSpPr>
        <p:spPr>
          <a:xfrm>
            <a:off x="10972800" y="2571224"/>
            <a:ext cx="5882640" cy="86273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679584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>
          <a:extLst>
            <a:ext uri="{FF2B5EF4-FFF2-40B4-BE49-F238E27FC236}">
              <a16:creationId xmlns:a16="http://schemas.microsoft.com/office/drawing/2014/main" id="{F8C1A5F1-0722-9643-9257-191498ECC4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418;p21">
            <a:extLst>
              <a:ext uri="{FF2B5EF4-FFF2-40B4-BE49-F238E27FC236}">
                <a16:creationId xmlns:a16="http://schemas.microsoft.com/office/drawing/2014/main" id="{A2213880-CADE-671C-425E-4476F3CAEBD5}"/>
              </a:ext>
            </a:extLst>
          </p:cNvPr>
          <p:cNvSpPr/>
          <p:nvPr/>
        </p:nvSpPr>
        <p:spPr>
          <a:xfrm>
            <a:off x="2438275" y="5408847"/>
            <a:ext cx="13411445" cy="4603557"/>
          </a:xfrm>
          <a:custGeom>
            <a:avLst/>
            <a:gdLst/>
            <a:ahLst/>
            <a:cxnLst/>
            <a:rect l="l" t="t" r="r" b="b"/>
            <a:pathLst>
              <a:path w="2564596" h="1618901" extrusionOk="0">
                <a:moveTo>
                  <a:pt x="0" y="0"/>
                </a:moveTo>
                <a:lnTo>
                  <a:pt x="2564596" y="0"/>
                </a:lnTo>
                <a:lnTo>
                  <a:pt x="2564596" y="1618901"/>
                </a:lnTo>
                <a:lnTo>
                  <a:pt x="0" y="161890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9" name="Google Shape;416;p21">
            <a:extLst>
              <a:ext uri="{FF2B5EF4-FFF2-40B4-BE49-F238E27FC236}">
                <a16:creationId xmlns:a16="http://schemas.microsoft.com/office/drawing/2014/main" id="{9171C891-F9AC-4E5A-2DE2-A705C5ADB1B2}"/>
              </a:ext>
            </a:extLst>
          </p:cNvPr>
          <p:cNvSpPr/>
          <p:nvPr/>
        </p:nvSpPr>
        <p:spPr>
          <a:xfrm>
            <a:off x="7406585" y="5574110"/>
            <a:ext cx="3743072" cy="1107013"/>
          </a:xfrm>
          <a:custGeom>
            <a:avLst/>
            <a:gdLst/>
            <a:ahLst/>
            <a:cxnLst/>
            <a:rect l="l" t="t" r="r" b="b"/>
            <a:pathLst>
              <a:path w="2593307" h="2590066" extrusionOk="0">
                <a:moveTo>
                  <a:pt x="0" y="0"/>
                </a:moveTo>
                <a:lnTo>
                  <a:pt x="2593307" y="0"/>
                </a:lnTo>
                <a:lnTo>
                  <a:pt x="2593307" y="2590066"/>
                </a:lnTo>
                <a:lnTo>
                  <a:pt x="0" y="25900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" name="Google Shape;324;p19">
            <a:extLst>
              <a:ext uri="{FF2B5EF4-FFF2-40B4-BE49-F238E27FC236}">
                <a16:creationId xmlns:a16="http://schemas.microsoft.com/office/drawing/2014/main" id="{246A42F2-6194-5206-8AF5-61FEEA30BA86}"/>
              </a:ext>
            </a:extLst>
          </p:cNvPr>
          <p:cNvSpPr txBox="1"/>
          <p:nvPr/>
        </p:nvSpPr>
        <p:spPr>
          <a:xfrm>
            <a:off x="284115" y="274596"/>
            <a:ext cx="3954184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rtl="0">
              <a:lnSpc>
                <a:spcPct val="14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 dirty="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Results</a:t>
            </a:r>
            <a:endParaRPr b="1" dirty="0"/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C9BFD92F-7DFC-A2EA-96C8-5B148E4E42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560476"/>
              </p:ext>
            </p:extLst>
          </p:nvPr>
        </p:nvGraphicFramePr>
        <p:xfrm>
          <a:off x="160290" y="1504544"/>
          <a:ext cx="9629593" cy="3230880"/>
        </p:xfrm>
        <a:graphic>
          <a:graphicData uri="http://schemas.openxmlformats.org/drawingml/2006/table">
            <a:tbl>
              <a:tblPr firstRow="1" firstCol="1" bandRow="1">
                <a:tableStyleId>{5A111915-BE36-4E01-A7E5-04B1672EAD32}</a:tableStyleId>
              </a:tblPr>
              <a:tblGrid>
                <a:gridCol w="4533718">
                  <a:extLst>
                    <a:ext uri="{9D8B030D-6E8A-4147-A177-3AD203B41FA5}">
                      <a16:colId xmlns:a16="http://schemas.microsoft.com/office/drawing/2014/main" val="2031012908"/>
                    </a:ext>
                  </a:extLst>
                </a:gridCol>
                <a:gridCol w="1743075">
                  <a:extLst>
                    <a:ext uri="{9D8B030D-6E8A-4147-A177-3AD203B41FA5}">
                      <a16:colId xmlns:a16="http://schemas.microsoft.com/office/drawing/2014/main" val="2167454456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282161971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106264331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effectLst/>
                          <a:latin typeface="Oswald" panose="00000500000000000000" pitchFamily="2" charset="0"/>
                        </a:rPr>
                        <a:t>Model</a:t>
                      </a:r>
                      <a:endParaRPr lang="zh-TW" sz="2800" b="1" dirty="0">
                        <a:solidFill>
                          <a:schemeClr val="tx1"/>
                        </a:solidFill>
                        <a:effectLst/>
                        <a:latin typeface="Oswald" panose="00000500000000000000" pitchFamily="2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7160" marR="137160" marT="137160" marB="137160" anchor="ctr">
                    <a:solidFill>
                      <a:srgbClr val="CEDDF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effectLst/>
                          <a:latin typeface="Oswald" panose="00000500000000000000" pitchFamily="2" charset="0"/>
                        </a:rPr>
                        <a:t>CLIP Score</a:t>
                      </a:r>
                      <a:endParaRPr lang="zh-TW" sz="2800" b="1" dirty="0">
                        <a:solidFill>
                          <a:schemeClr val="tx1"/>
                        </a:solidFill>
                        <a:effectLst/>
                        <a:latin typeface="Oswald" panose="00000500000000000000" pitchFamily="2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7160" marR="137160" marT="137160" marB="137160" anchor="ctr">
                    <a:solidFill>
                      <a:srgbClr val="CEDDF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effectLst/>
                          <a:latin typeface="Oswald" panose="00000500000000000000" pitchFamily="2" charset="0"/>
                        </a:rPr>
                        <a:t>FID Score</a:t>
                      </a:r>
                      <a:endParaRPr lang="zh-TW" sz="2800" b="1" dirty="0">
                        <a:solidFill>
                          <a:schemeClr val="tx1"/>
                        </a:solidFill>
                        <a:effectLst/>
                        <a:latin typeface="Oswald" panose="00000500000000000000" pitchFamily="2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7160" marR="137160" marT="137160" marB="137160" anchor="ctr">
                    <a:solidFill>
                      <a:srgbClr val="CEDDF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effectLst/>
                          <a:latin typeface="Oswald" panose="00000500000000000000" pitchFamily="2" charset="0"/>
                        </a:rPr>
                        <a:t>Inception Score</a:t>
                      </a:r>
                      <a:endParaRPr lang="zh-TW" sz="2800" b="1" dirty="0">
                        <a:solidFill>
                          <a:schemeClr val="tx1"/>
                        </a:solidFill>
                        <a:effectLst/>
                        <a:latin typeface="Oswald" panose="00000500000000000000" pitchFamily="2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7160" marR="137160" marT="137160" marB="137160" anchor="ctr">
                    <a:solidFill>
                      <a:srgbClr val="CEDD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190164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800" dirty="0">
                          <a:effectLst/>
                          <a:latin typeface="Oswald" panose="00000500000000000000" pitchFamily="2" charset="0"/>
                        </a:rPr>
                        <a:t>Stable diffusion</a:t>
                      </a:r>
                      <a:endParaRPr lang="zh-TW" sz="2800" b="1" dirty="0">
                        <a:effectLst/>
                        <a:latin typeface="Oswald" panose="00000500000000000000" pitchFamily="2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7160" marR="137160" marT="137160" marB="13716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800" dirty="0">
                          <a:effectLst/>
                        </a:rPr>
                        <a:t>31.54</a:t>
                      </a:r>
                      <a:endParaRPr lang="zh-TW" sz="2800" b="1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7160" marR="137160" marT="137160" marB="13716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800" dirty="0">
                          <a:effectLst/>
                        </a:rPr>
                        <a:t>290.15</a:t>
                      </a:r>
                      <a:endParaRPr lang="zh-TW" sz="2800" b="1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7160" marR="137160" marT="137160" marB="13716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800">
                          <a:effectLst/>
                        </a:rPr>
                        <a:t>1.76</a:t>
                      </a:r>
                      <a:endParaRPr lang="zh-TW" sz="2800" b="1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7160" marR="137160" marT="137160" marB="137160"/>
                </a:tc>
                <a:extLst>
                  <a:ext uri="{0D108BD9-81ED-4DB2-BD59-A6C34878D82A}">
                    <a16:rowId xmlns:a16="http://schemas.microsoft.com/office/drawing/2014/main" val="1604805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800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Oswald" panose="00000500000000000000" pitchFamily="2" charset="0"/>
                        </a:rPr>
                        <a:t>Fine-tuned Stable diffusion</a:t>
                      </a:r>
                      <a:endParaRPr lang="zh-TW" sz="2800" b="1" dirty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Oswald" panose="00000500000000000000" pitchFamily="2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7160" marR="137160" marT="137160" marB="13716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800">
                          <a:effectLst/>
                        </a:rPr>
                        <a:t>28.56</a:t>
                      </a:r>
                      <a:endParaRPr lang="zh-TW" sz="2800" b="1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7160" marR="137160" marT="137160" marB="13716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800" dirty="0">
                          <a:effectLst/>
                        </a:rPr>
                        <a:t>275.35</a:t>
                      </a:r>
                      <a:endParaRPr lang="zh-TW" sz="2800" b="1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7160" marR="137160" marT="137160" marB="13716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800" dirty="0">
                          <a:effectLst/>
                        </a:rPr>
                        <a:t>1.89</a:t>
                      </a:r>
                      <a:endParaRPr lang="zh-TW" sz="2800" b="1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7160" marR="137160" marT="137160" marB="137160"/>
                </a:tc>
                <a:extLst>
                  <a:ext uri="{0D108BD9-81ED-4DB2-BD59-A6C34878D82A}">
                    <a16:rowId xmlns:a16="http://schemas.microsoft.com/office/drawing/2014/main" val="6468135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800" dirty="0">
                          <a:solidFill>
                            <a:srgbClr val="FF0000"/>
                          </a:solidFill>
                          <a:effectLst/>
                          <a:latin typeface="Oswald" panose="00000500000000000000" pitchFamily="2" charset="0"/>
                        </a:rPr>
                        <a:t>KG-driven Stable diffusion</a:t>
                      </a:r>
                      <a:endParaRPr lang="zh-TW" sz="2800" b="1" dirty="0">
                        <a:solidFill>
                          <a:srgbClr val="FF0000"/>
                        </a:solidFill>
                        <a:effectLst/>
                        <a:latin typeface="Oswald" panose="00000500000000000000" pitchFamily="2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7160" marR="137160" marT="137160" marB="13716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800">
                          <a:effectLst/>
                        </a:rPr>
                        <a:t>29.28</a:t>
                      </a:r>
                      <a:endParaRPr lang="zh-TW" sz="2800" b="1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7160" marR="137160" marT="137160" marB="13716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800" dirty="0">
                          <a:effectLst/>
                        </a:rPr>
                        <a:t>255.90</a:t>
                      </a:r>
                      <a:endParaRPr lang="zh-TW" sz="2800" b="1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7160" marR="137160" marT="137160" marB="137160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800" dirty="0">
                          <a:effectLst/>
                        </a:rPr>
                        <a:t>1.86</a:t>
                      </a:r>
                      <a:endParaRPr lang="zh-TW" sz="2800" b="1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37160" marR="137160" marT="137160" marB="137160"/>
                </a:tc>
                <a:extLst>
                  <a:ext uri="{0D108BD9-81ED-4DB2-BD59-A6C34878D82A}">
                    <a16:rowId xmlns:a16="http://schemas.microsoft.com/office/drawing/2014/main" val="2835838821"/>
                  </a:ext>
                </a:extLst>
              </a:tr>
            </a:tbl>
          </a:graphicData>
        </a:graphic>
      </p:graphicFrame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EAA25CD8-EF53-7310-51D7-E1EF7FDC87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5845434"/>
              </p:ext>
            </p:extLst>
          </p:nvPr>
        </p:nvGraphicFramePr>
        <p:xfrm>
          <a:off x="9943225" y="1382592"/>
          <a:ext cx="8611475" cy="324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992995">
                  <a:extLst>
                    <a:ext uri="{9D8B030D-6E8A-4147-A177-3AD203B41FA5}">
                      <a16:colId xmlns:a16="http://schemas.microsoft.com/office/drawing/2014/main" val="2709936478"/>
                    </a:ext>
                  </a:extLst>
                </a:gridCol>
                <a:gridCol w="515620">
                  <a:extLst>
                    <a:ext uri="{9D8B030D-6E8A-4147-A177-3AD203B41FA5}">
                      <a16:colId xmlns:a16="http://schemas.microsoft.com/office/drawing/2014/main" val="162216767"/>
                    </a:ext>
                  </a:extLst>
                </a:gridCol>
                <a:gridCol w="5102860">
                  <a:extLst>
                    <a:ext uri="{9D8B030D-6E8A-4147-A177-3AD203B41FA5}">
                      <a16:colId xmlns:a16="http://schemas.microsoft.com/office/drawing/2014/main" val="533424784"/>
                    </a:ext>
                  </a:extLst>
                </a:gridCol>
              </a:tblGrid>
              <a:tr h="1080000">
                <a:tc>
                  <a:txBody>
                    <a:bodyPr/>
                    <a:lstStyle/>
                    <a:p>
                      <a:pPr algn="r"/>
                      <a:r>
                        <a:rPr lang="en-US" altLang="zh-TW" sz="280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Higher</a:t>
                      </a:r>
                      <a:r>
                        <a:rPr lang="en-US" altLang="zh-TW" sz="2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CLIP Score</a:t>
                      </a:r>
                      <a:endParaRPr lang="zh-TW" altLang="en-US" sz="2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2800" b="0" i="0" u="none" strike="noStrike" cap="none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Raleway"/>
                          <a:cs typeface="Times New Roman" panose="02020603050405020304" pitchFamily="18" charset="0"/>
                          <a:sym typeface="Raleway"/>
                        </a:rPr>
                        <a:t>=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2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Better Text-Image Alignment</a:t>
                      </a:r>
                      <a:endParaRPr lang="zh-TW" altLang="en-US" sz="2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54971957"/>
                  </a:ext>
                </a:extLst>
              </a:tr>
              <a:tr h="108000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2800" b="0" i="0" u="none" strike="noStrike" cap="none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Raleway"/>
                          <a:cs typeface="Times New Roman" panose="02020603050405020304" pitchFamily="18" charset="0"/>
                          <a:sym typeface="Raleway"/>
                        </a:rPr>
                        <a:t>Lower</a:t>
                      </a:r>
                      <a:r>
                        <a:rPr lang="en-US" altLang="zh-TW" sz="2800" b="0" i="0" u="none" strike="noStrike" cap="none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Raleway"/>
                          <a:cs typeface="Times New Roman" panose="02020603050405020304" pitchFamily="18" charset="0"/>
                          <a:sym typeface="Raleway"/>
                        </a:rPr>
                        <a:t> FID</a:t>
                      </a:r>
                      <a:endParaRPr lang="zh-TW" altLang="en-US" sz="2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=</a:t>
                      </a:r>
                      <a:endParaRPr lang="zh-TW" altLang="en-US" sz="28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2800" b="0" i="0" u="none" strike="noStrike" cap="none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Raleway"/>
                          <a:cs typeface="Times New Roman" panose="02020603050405020304" pitchFamily="18" charset="0"/>
                          <a:sym typeface="Raleway"/>
                        </a:rPr>
                        <a:t>Better Visual Realism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09243051"/>
                  </a:ext>
                </a:extLst>
              </a:tr>
              <a:tr h="108000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280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Higher</a:t>
                      </a:r>
                      <a:r>
                        <a:rPr lang="en-US" altLang="zh-TW" sz="2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IS</a:t>
                      </a:r>
                      <a:endParaRPr lang="zh-TW" altLang="en-US" sz="2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=</a:t>
                      </a:r>
                      <a:endParaRPr lang="zh-TW" altLang="en-US" sz="28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2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Better Quality &amp; Diversity</a:t>
                      </a:r>
                      <a:endParaRPr lang="zh-TW" altLang="en-US" sz="2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26907903"/>
                  </a:ext>
                </a:extLst>
              </a:tr>
            </a:tbl>
          </a:graphicData>
        </a:graphic>
      </p:graphicFrame>
      <p:sp>
        <p:nvSpPr>
          <p:cNvPr id="18" name="Google Shape;324;p19">
            <a:extLst>
              <a:ext uri="{FF2B5EF4-FFF2-40B4-BE49-F238E27FC236}">
                <a16:creationId xmlns:a16="http://schemas.microsoft.com/office/drawing/2014/main" id="{8F3BC5A3-C13B-5ED2-A61C-E369532EF689}"/>
              </a:ext>
            </a:extLst>
          </p:cNvPr>
          <p:cNvSpPr txBox="1"/>
          <p:nvPr/>
        </p:nvSpPr>
        <p:spPr>
          <a:xfrm>
            <a:off x="7762135" y="5774606"/>
            <a:ext cx="3031972" cy="7091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latin typeface="Oswald"/>
                <a:ea typeface="Oswald"/>
                <a:cs typeface="Oswald"/>
                <a:sym typeface="Oswald"/>
              </a:rPr>
              <a:t>Inception</a:t>
            </a:r>
            <a:r>
              <a:rPr lang="en-US" sz="3200" b="1" i="0" u="none" strike="noStrike" cap="none" dirty="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 Score</a:t>
            </a:r>
            <a:endParaRPr sz="3200" b="1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07C6FF70-51E3-E1BA-B097-4D8D2951BC46}"/>
              </a:ext>
            </a:extLst>
          </p:cNvPr>
          <p:cNvSpPr txBox="1"/>
          <p:nvPr/>
        </p:nvSpPr>
        <p:spPr>
          <a:xfrm>
            <a:off x="3088638" y="6868654"/>
            <a:ext cx="12110720" cy="2785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TW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 approach attains a higher Inception Score, demonstrating improved image quality and greater intra-class diversity. </a:t>
            </a:r>
          </a:p>
          <a:p>
            <a:pPr algn="just"/>
            <a:r>
              <a:rPr lang="en-US" altLang="zh-TW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Both fine-tuned model and our approach achieve better IS than the original Stable Diffusion v1.4 baseline </a:t>
            </a:r>
            <a:r>
              <a:rPr lang="en-US" altLang="zh-TW" sz="35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en-US" altLang="zh-TW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Fine-tuning process may lead to better</a:t>
            </a:r>
            <a:r>
              <a:rPr lang="zh-TW" altLang="en-US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results.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AC7E771A-210B-A3EF-ED59-7B941B97EA0A}"/>
              </a:ext>
            </a:extLst>
          </p:cNvPr>
          <p:cNvSpPr/>
          <p:nvPr/>
        </p:nvSpPr>
        <p:spPr>
          <a:xfrm>
            <a:off x="8054102" y="1504544"/>
            <a:ext cx="1735781" cy="323088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32C1D364-8EA9-CF87-408D-239FD0A4111D}"/>
              </a:ext>
            </a:extLst>
          </p:cNvPr>
          <p:cNvCxnSpPr/>
          <p:nvPr/>
        </p:nvCxnSpPr>
        <p:spPr>
          <a:xfrm>
            <a:off x="8921992" y="4748446"/>
            <a:ext cx="0" cy="102616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E963F47-440E-8BAD-50ED-E13329EC0DF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9</a:t>
            </a:fld>
            <a:endParaRPr 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C9709BD-4B19-0839-78FC-9C36BC298A05}"/>
              </a:ext>
            </a:extLst>
          </p:cNvPr>
          <p:cNvSpPr/>
          <p:nvPr/>
        </p:nvSpPr>
        <p:spPr>
          <a:xfrm>
            <a:off x="11149657" y="3650496"/>
            <a:ext cx="6534038" cy="86273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07611079"/>
      </p:ext>
    </p:extLst>
  </p:cSld>
  <p:clrMapOvr>
    <a:masterClrMapping/>
  </p:clrMapOvr>
</p:sld>
</file>

<file path=ppt/theme/theme1.xml><?xml version="1.0" encoding="utf-8"?>
<a:theme xmlns:a="http://schemas.openxmlformats.org/drawingml/2006/main" name="Sales Process Infographics">
  <a:themeElements>
    <a:clrScheme name="Office">
      <a:dk1>
        <a:srgbClr val="1A1716"/>
      </a:dk1>
      <a:lt1>
        <a:srgbClr val="FFFFFF"/>
      </a:lt1>
      <a:dk2>
        <a:srgbClr val="C9D9FC"/>
      </a:dk2>
      <a:lt2>
        <a:srgbClr val="CCEDC4"/>
      </a:lt2>
      <a:accent1>
        <a:srgbClr val="D8CFFB"/>
      </a:accent1>
      <a:accent2>
        <a:srgbClr val="F1CFDC"/>
      </a:accent2>
      <a:accent3>
        <a:srgbClr val="C69185"/>
      </a:accent3>
      <a:accent4>
        <a:srgbClr val="C6AD94"/>
      </a:accent4>
      <a:accent5>
        <a:srgbClr val="B0DAFF"/>
      </a:accent5>
      <a:accent6>
        <a:srgbClr val="E0DDD5"/>
      </a:accent6>
      <a:hlink>
        <a:srgbClr val="E9E8E8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2552</TotalTime>
  <Words>880</Words>
  <Application>Microsoft Office PowerPoint</Application>
  <PresentationFormat>自訂</PresentationFormat>
  <Paragraphs>232</Paragraphs>
  <Slides>15</Slides>
  <Notes>15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15</vt:i4>
      </vt:variant>
    </vt:vector>
  </HeadingPairs>
  <TitlesOfParts>
    <vt:vector size="24" baseType="lpstr">
      <vt:lpstr>Rockwell Extra Bold</vt:lpstr>
      <vt:lpstr>Times New Roman</vt:lpstr>
      <vt:lpstr>Raleway</vt:lpstr>
      <vt:lpstr>Wingdings</vt:lpstr>
      <vt:lpstr>Cambria Math</vt:lpstr>
      <vt:lpstr>Oswald</vt:lpstr>
      <vt:lpstr>Arial</vt:lpstr>
      <vt:lpstr>Calibri</vt:lpstr>
      <vt:lpstr>Sales Process Infographics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cp:lastModifiedBy>miaoyin Chen</cp:lastModifiedBy>
  <cp:revision>21</cp:revision>
  <dcterms:modified xsi:type="dcterms:W3CDTF">2025-07-15T14:25:43Z</dcterms:modified>
</cp:coreProperties>
</file>